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Josefin Slab"/>
      <p:regular r:id="rId31"/>
      <p:bold r:id="rId32"/>
      <p:italic r:id="rId33"/>
      <p:boldItalic r:id="rId34"/>
    </p:embeddedFont>
    <p:embeddedFont>
      <p:font typeface="Neucha"/>
      <p:regular r:id="rId35"/>
    </p:embeddedFont>
    <p:embeddedFont>
      <p:font typeface="Fira Sans Extra Condensed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C5FFCD-1049-4E22-A860-F7F91F95B436}">
  <a:tblStyle styleId="{61C5FFCD-1049-4E22-A860-F7F91F95B4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lab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JosefinSlab-italic.fntdata"/><Relationship Id="rId10" Type="http://schemas.openxmlformats.org/officeDocument/2006/relationships/slide" Target="slides/slide5.xml"/><Relationship Id="rId32" Type="http://schemas.openxmlformats.org/officeDocument/2006/relationships/font" Target="fonts/JosefinSlab-bold.fntdata"/><Relationship Id="rId13" Type="http://schemas.openxmlformats.org/officeDocument/2006/relationships/slide" Target="slides/slide8.xml"/><Relationship Id="rId35" Type="http://schemas.openxmlformats.org/officeDocument/2006/relationships/font" Target="fonts/Neucha-regular.fntdata"/><Relationship Id="rId12" Type="http://schemas.openxmlformats.org/officeDocument/2006/relationships/slide" Target="slides/slide7.xml"/><Relationship Id="rId34" Type="http://schemas.openxmlformats.org/officeDocument/2006/relationships/font" Target="fonts/JosefinSlab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63e00990c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63e00990c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63e00990c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63e00990c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63e00990c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63e00990c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63e00990c7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63e00990c7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63e00990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63e00990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573164a3f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573164a3f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6411061e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6411061e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6411061ec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6411061ec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6411061ec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6411061ec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6411061ec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6411061ec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6411061ecc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6411061ecc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6411061ecc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6411061ecc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573164a3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573164a3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6411061e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6411061e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640fe0790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640fe0790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9d7fb6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9d7fb6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64018313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64018313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63e00990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63e00990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63e00990c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63e00990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63e00990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63e00990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63e00990c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63e00990c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solidFill>
          <a:srgbClr val="7C775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5400000">
            <a:off x="6875903" y="2087054"/>
            <a:ext cx="474562" cy="390120"/>
            <a:chOff x="4130179" y="3939165"/>
            <a:chExt cx="706930" cy="581141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61156" y="-248477"/>
            <a:ext cx="8643860" cy="3274801"/>
            <a:chOff x="-265247" y="-248477"/>
            <a:chExt cx="8643860" cy="3274801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" name="Google Shape;105;p2"/>
          <p:cNvGrpSpPr/>
          <p:nvPr/>
        </p:nvGrpSpPr>
        <p:grpSpPr>
          <a:xfrm flipH="1">
            <a:off x="-16213" y="-344788"/>
            <a:ext cx="9160807" cy="5497861"/>
            <a:chOff x="-4825" y="-344788"/>
            <a:chExt cx="9160807" cy="5497861"/>
          </a:xfrm>
        </p:grpSpPr>
        <p:sp>
          <p:nvSpPr>
            <p:cNvPr id="106" name="Google Shape;106;p2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"/>
          <p:cNvSpPr txBox="1"/>
          <p:nvPr>
            <p:ph type="ctrTitle"/>
          </p:nvPr>
        </p:nvSpPr>
        <p:spPr>
          <a:xfrm flipH="1">
            <a:off x="2025934" y="1816084"/>
            <a:ext cx="5076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9pPr>
          </a:lstStyle>
          <a:p/>
        </p:txBody>
      </p:sp>
      <p:sp>
        <p:nvSpPr>
          <p:cNvPr id="135" name="Google Shape;135;p2"/>
          <p:cNvSpPr txBox="1"/>
          <p:nvPr>
            <p:ph idx="1" type="subTitle"/>
          </p:nvPr>
        </p:nvSpPr>
        <p:spPr>
          <a:xfrm flipH="1">
            <a:off x="2878289" y="3426034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None/>
              <a:defRPr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36" name="Google Shape;136;p2"/>
          <p:cNvGrpSpPr/>
          <p:nvPr/>
        </p:nvGrpSpPr>
        <p:grpSpPr>
          <a:xfrm>
            <a:off x="3128929" y="4184365"/>
            <a:ext cx="706930" cy="581141"/>
            <a:chOff x="4130179" y="3939165"/>
            <a:chExt cx="706930" cy="581141"/>
          </a:xfrm>
        </p:grpSpPr>
        <p:sp>
          <p:nvSpPr>
            <p:cNvPr id="137" name="Google Shape;137;p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slide">
  <p:cSld name="CUSTOM_11_1_2_1">
    <p:bg>
      <p:bgPr>
        <a:solidFill>
          <a:srgbClr val="7C7754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"/>
          <p:cNvSpPr/>
          <p:nvPr/>
        </p:nvSpPr>
        <p:spPr>
          <a:xfrm>
            <a:off x="6989022" y="-296696"/>
            <a:ext cx="99202" cy="204503"/>
          </a:xfrm>
          <a:custGeom>
            <a:rect b="b" l="l" r="r" t="t"/>
            <a:pathLst>
              <a:path extrusionOk="0" h="6438" w="3123">
                <a:moveTo>
                  <a:pt x="1" y="0"/>
                </a:moveTo>
                <a:lnTo>
                  <a:pt x="2993" y="6438"/>
                </a:lnTo>
                <a:cubicBezTo>
                  <a:pt x="3073" y="5952"/>
                  <a:pt x="3122" y="5475"/>
                  <a:pt x="3122" y="4997"/>
                </a:cubicBezTo>
                <a:lnTo>
                  <a:pt x="1134" y="727"/>
                </a:lnTo>
                <a:cubicBezTo>
                  <a:pt x="786" y="445"/>
                  <a:pt x="402" y="204"/>
                  <a:pt x="1" y="0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1"/>
          <p:cNvSpPr/>
          <p:nvPr/>
        </p:nvSpPr>
        <p:spPr>
          <a:xfrm>
            <a:off x="830424" y="-76056"/>
            <a:ext cx="120834" cy="49426"/>
          </a:xfrm>
          <a:custGeom>
            <a:rect b="b" l="l" r="r" t="t"/>
            <a:pathLst>
              <a:path extrusionOk="0" h="1556" w="3804">
                <a:moveTo>
                  <a:pt x="3054" y="0"/>
                </a:moveTo>
                <a:lnTo>
                  <a:pt x="527" y="924"/>
                </a:lnTo>
                <a:cubicBezTo>
                  <a:pt x="335" y="1115"/>
                  <a:pt x="161" y="1329"/>
                  <a:pt x="0" y="1556"/>
                </a:cubicBezTo>
                <a:lnTo>
                  <a:pt x="3803" y="165"/>
                </a:lnTo>
                <a:cubicBezTo>
                  <a:pt x="3558" y="85"/>
                  <a:pt x="3309" y="27"/>
                  <a:pt x="3054" y="0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1"/>
          <p:cNvSpPr/>
          <p:nvPr/>
        </p:nvSpPr>
        <p:spPr>
          <a:xfrm>
            <a:off x="2075961" y="-180023"/>
            <a:ext cx="215271" cy="78205"/>
          </a:xfrm>
          <a:custGeom>
            <a:rect b="b" l="l" r="r" t="t"/>
            <a:pathLst>
              <a:path extrusionOk="0" h="2462" w="6777">
                <a:moveTo>
                  <a:pt x="1301" y="1"/>
                </a:moveTo>
                <a:cubicBezTo>
                  <a:pt x="856" y="67"/>
                  <a:pt x="424" y="192"/>
                  <a:pt x="0" y="353"/>
                </a:cubicBezTo>
                <a:lnTo>
                  <a:pt x="6777" y="2462"/>
                </a:lnTo>
                <a:cubicBezTo>
                  <a:pt x="6474" y="2079"/>
                  <a:pt x="6153" y="1721"/>
                  <a:pt x="5801" y="1400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1"/>
          <p:cNvSpPr/>
          <p:nvPr/>
        </p:nvSpPr>
        <p:spPr>
          <a:xfrm>
            <a:off x="4574215" y="-73515"/>
            <a:ext cx="287251" cy="64324"/>
          </a:xfrm>
          <a:custGeom>
            <a:rect b="b" l="l" r="r" t="t"/>
            <a:pathLst>
              <a:path extrusionOk="0" h="2025" w="9043">
                <a:moveTo>
                  <a:pt x="1583" y="0"/>
                </a:moveTo>
                <a:cubicBezTo>
                  <a:pt x="1030" y="175"/>
                  <a:pt x="503" y="420"/>
                  <a:pt x="0" y="710"/>
                </a:cubicBezTo>
                <a:lnTo>
                  <a:pt x="9043" y="2025"/>
                </a:lnTo>
                <a:cubicBezTo>
                  <a:pt x="8578" y="1597"/>
                  <a:pt x="8097" y="1208"/>
                  <a:pt x="7589" y="870"/>
                </a:cubicBezTo>
                <a:lnTo>
                  <a:pt x="1583" y="0"/>
                </a:ln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4" name="Google Shape;1014;p11"/>
          <p:cNvGrpSpPr/>
          <p:nvPr/>
        </p:nvGrpSpPr>
        <p:grpSpPr>
          <a:xfrm>
            <a:off x="-265247" y="-248477"/>
            <a:ext cx="8643860" cy="3274801"/>
            <a:chOff x="-265247" y="-248477"/>
            <a:chExt cx="8643860" cy="3274801"/>
          </a:xfrm>
        </p:grpSpPr>
        <p:grpSp>
          <p:nvGrpSpPr>
            <p:cNvPr id="1015" name="Google Shape;1015;p11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016" name="Google Shape;1016;p11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1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1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1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1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1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1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1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1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1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1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1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1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1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1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1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1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1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1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1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1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1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1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1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1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1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1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1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1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1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1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1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1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1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1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1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1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1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1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1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1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1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1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1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1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1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1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1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1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1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1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1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11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1099" name="Google Shape;1099;p11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1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1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1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1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1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5" name="Google Shape;1105;p11"/>
          <p:cNvGrpSpPr/>
          <p:nvPr/>
        </p:nvGrpSpPr>
        <p:grpSpPr>
          <a:xfrm>
            <a:off x="-4825" y="-344788"/>
            <a:ext cx="9160807" cy="5497861"/>
            <a:chOff x="-4825" y="-344788"/>
            <a:chExt cx="9160807" cy="5497861"/>
          </a:xfrm>
        </p:grpSpPr>
        <p:sp>
          <p:nvSpPr>
            <p:cNvPr id="1106" name="Google Shape;1106;p11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11"/>
          <p:cNvSpPr txBox="1"/>
          <p:nvPr>
            <p:ph type="ctrTitle"/>
          </p:nvPr>
        </p:nvSpPr>
        <p:spPr>
          <a:xfrm>
            <a:off x="2038736" y="938809"/>
            <a:ext cx="5076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9pPr>
          </a:lstStyle>
          <a:p/>
        </p:txBody>
      </p:sp>
      <p:sp>
        <p:nvSpPr>
          <p:cNvPr id="1135" name="Google Shape;1135;p11"/>
          <p:cNvSpPr txBox="1"/>
          <p:nvPr>
            <p:ph idx="1" type="subTitle"/>
          </p:nvPr>
        </p:nvSpPr>
        <p:spPr>
          <a:xfrm>
            <a:off x="2891281" y="2548759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None/>
              <a:defRPr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1136" name="Google Shape;1136;p11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1"/>
          <p:cNvSpPr txBox="1"/>
          <p:nvPr>
            <p:ph idx="2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38" name="Google Shape;1138;p11"/>
          <p:cNvGrpSpPr/>
          <p:nvPr/>
        </p:nvGrpSpPr>
        <p:grpSpPr>
          <a:xfrm>
            <a:off x="830429" y="4052878"/>
            <a:ext cx="706930" cy="581141"/>
            <a:chOff x="4130179" y="3939165"/>
            <a:chExt cx="706930" cy="581141"/>
          </a:xfrm>
        </p:grpSpPr>
        <p:sp>
          <p:nvSpPr>
            <p:cNvPr id="1139" name="Google Shape;1139;p11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11"/>
          <p:cNvGrpSpPr/>
          <p:nvPr/>
        </p:nvGrpSpPr>
        <p:grpSpPr>
          <a:xfrm rot="5400000">
            <a:off x="8230265" y="711892"/>
            <a:ext cx="474562" cy="390120"/>
            <a:chOff x="4130179" y="3939165"/>
            <a:chExt cx="706930" cy="581141"/>
          </a:xfrm>
        </p:grpSpPr>
        <p:sp>
          <p:nvSpPr>
            <p:cNvPr id="1143" name="Google Shape;1143;p11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CUSTOM_11_1_2_1_1">
    <p:bg>
      <p:bgPr>
        <a:solidFill>
          <a:srgbClr val="7C7754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12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1149" name="Google Shape;1149;p12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1150" name="Google Shape;1150;p12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2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2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2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2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2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2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2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2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2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2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2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2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2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2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2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2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2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2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2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2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2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2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2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2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2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2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2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2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2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2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2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2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2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2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2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2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2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2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2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2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2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2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2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2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2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2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2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2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2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2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2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2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2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2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2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2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2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2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2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2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2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2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2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2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2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2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2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2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2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12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1221" name="Google Shape;1221;p12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2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3" name="Google Shape;1223;p12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4" name="Google Shape;1224;p12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12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6" name="Google Shape;1226;p12"/>
          <p:cNvSpPr txBox="1"/>
          <p:nvPr>
            <p:ph idx="2" type="ctrTitle"/>
          </p:nvPr>
        </p:nvSpPr>
        <p:spPr>
          <a:xfrm>
            <a:off x="831200" y="1605193"/>
            <a:ext cx="59760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7" name="Google Shape;1227;p12"/>
          <p:cNvSpPr txBox="1"/>
          <p:nvPr>
            <p:ph idx="1" type="subTitle"/>
          </p:nvPr>
        </p:nvSpPr>
        <p:spPr>
          <a:xfrm>
            <a:off x="831200" y="2431863"/>
            <a:ext cx="652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28" name="Google Shape;1228;p12"/>
          <p:cNvGrpSpPr/>
          <p:nvPr/>
        </p:nvGrpSpPr>
        <p:grpSpPr>
          <a:xfrm>
            <a:off x="952779" y="4216265"/>
            <a:ext cx="706930" cy="581141"/>
            <a:chOff x="4130179" y="3939165"/>
            <a:chExt cx="706930" cy="581141"/>
          </a:xfrm>
        </p:grpSpPr>
        <p:sp>
          <p:nvSpPr>
            <p:cNvPr id="1229" name="Google Shape;1229;p1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12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1233" name="Google Shape;1233;p1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12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2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12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1239" name="Google Shape;1239;p12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2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2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2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2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2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2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2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2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2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2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2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2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2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2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2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2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2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2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2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2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12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character ">
  <p:cSld name="CUSTOM_11_1_2_1_1_1">
    <p:bg>
      <p:bgPr>
        <a:solidFill>
          <a:srgbClr val="7C7754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13"/>
          <p:cNvGrpSpPr/>
          <p:nvPr/>
        </p:nvGrpSpPr>
        <p:grpSpPr>
          <a:xfrm>
            <a:off x="41848" y="-248477"/>
            <a:ext cx="8331578" cy="3274801"/>
            <a:chOff x="47035" y="-248477"/>
            <a:chExt cx="8331578" cy="3274801"/>
          </a:xfrm>
        </p:grpSpPr>
        <p:grpSp>
          <p:nvGrpSpPr>
            <p:cNvPr id="1265" name="Google Shape;1265;p13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1266" name="Google Shape;1266;p13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3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3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3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3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3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3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3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3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3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3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3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3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3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3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3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3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3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3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3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3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3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3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3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3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3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3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3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3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3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3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3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3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3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3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3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3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3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3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3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3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3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3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3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3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3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3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3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3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3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3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3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3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3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3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3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3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3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3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3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3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3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3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3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3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3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3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6" name="Google Shape;1336;p13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1337" name="Google Shape;1337;p13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3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9" name="Google Shape;1339;p13"/>
          <p:cNvSpPr txBox="1"/>
          <p:nvPr>
            <p:ph idx="1" type="subTitle"/>
          </p:nvPr>
        </p:nvSpPr>
        <p:spPr>
          <a:xfrm flipH="1">
            <a:off x="1300538" y="2057526"/>
            <a:ext cx="56715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340" name="Google Shape;1340;p13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13"/>
          <p:cNvSpPr/>
          <p:nvPr/>
        </p:nvSpPr>
        <p:spPr>
          <a:xfrm flipH="1">
            <a:off x="-2518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3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3" name="Google Shape;1343;p13"/>
          <p:cNvSpPr/>
          <p:nvPr/>
        </p:nvSpPr>
        <p:spPr>
          <a:xfrm rot="-10138768">
            <a:off x="8087622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"/>
          <p:cNvSpPr/>
          <p:nvPr/>
        </p:nvSpPr>
        <p:spPr>
          <a:xfrm rot="-10138768">
            <a:off x="8099545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13"/>
          <p:cNvGrpSpPr/>
          <p:nvPr/>
        </p:nvGrpSpPr>
        <p:grpSpPr>
          <a:xfrm>
            <a:off x="993629" y="4215015"/>
            <a:ext cx="706930" cy="581141"/>
            <a:chOff x="4130179" y="3939165"/>
            <a:chExt cx="706930" cy="581141"/>
          </a:xfrm>
        </p:grpSpPr>
        <p:sp>
          <p:nvSpPr>
            <p:cNvPr id="1346" name="Google Shape;1346;p1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 rot="5400000">
            <a:off x="8622978" y="713767"/>
            <a:ext cx="474562" cy="390120"/>
            <a:chOff x="4130179" y="3939165"/>
            <a:chExt cx="706930" cy="581141"/>
          </a:xfrm>
        </p:grpSpPr>
        <p:sp>
          <p:nvSpPr>
            <p:cNvPr id="1350" name="Google Shape;1350;p1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13"/>
          <p:cNvSpPr/>
          <p:nvPr/>
        </p:nvSpPr>
        <p:spPr>
          <a:xfrm rot="-9238755">
            <a:off x="7389922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13"/>
          <p:cNvGrpSpPr/>
          <p:nvPr/>
        </p:nvGrpSpPr>
        <p:grpSpPr>
          <a:xfrm>
            <a:off x="1192471" y="-344788"/>
            <a:ext cx="6571511" cy="2507243"/>
            <a:chOff x="1197659" y="-344788"/>
            <a:chExt cx="6571511" cy="2507243"/>
          </a:xfrm>
        </p:grpSpPr>
        <p:sp>
          <p:nvSpPr>
            <p:cNvPr id="1355" name="Google Shape;1355;p13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3"/>
          <p:cNvSpPr/>
          <p:nvPr/>
        </p:nvSpPr>
        <p:spPr>
          <a:xfrm rot="-9238755">
            <a:off x="7433926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6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bg>
      <p:bgPr>
        <a:solidFill>
          <a:srgbClr val="7C775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"/>
          <p:cNvGrpSpPr/>
          <p:nvPr/>
        </p:nvGrpSpPr>
        <p:grpSpPr>
          <a:xfrm flipH="1" rot="10800000">
            <a:off x="-265247" y="2121327"/>
            <a:ext cx="8643860" cy="3274801"/>
            <a:chOff x="-265247" y="-248477"/>
            <a:chExt cx="8643860" cy="3274801"/>
          </a:xfrm>
        </p:grpSpPr>
        <p:grpSp>
          <p:nvGrpSpPr>
            <p:cNvPr id="143" name="Google Shape;143;p3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3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227" name="Google Shape;227;p3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" name="Google Shape;233;p3"/>
          <p:cNvSpPr txBox="1"/>
          <p:nvPr>
            <p:ph type="ctrTitle"/>
          </p:nvPr>
        </p:nvSpPr>
        <p:spPr>
          <a:xfrm>
            <a:off x="2653702" y="17957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3"/>
          <p:cNvSpPr txBox="1"/>
          <p:nvPr>
            <p:ph idx="2" type="ctrTitle"/>
          </p:nvPr>
        </p:nvSpPr>
        <p:spPr>
          <a:xfrm>
            <a:off x="5673902" y="17957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35" name="Google Shape;235;p3"/>
          <p:cNvGrpSpPr/>
          <p:nvPr/>
        </p:nvGrpSpPr>
        <p:grpSpPr>
          <a:xfrm flipH="1" rot="10800000">
            <a:off x="-4825" y="-5422"/>
            <a:ext cx="9160807" cy="5497861"/>
            <a:chOff x="-4825" y="-344788"/>
            <a:chExt cx="9160807" cy="5497861"/>
          </a:xfrm>
        </p:grpSpPr>
        <p:sp>
          <p:nvSpPr>
            <p:cNvPr id="236" name="Google Shape;236;p3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"/>
          <p:cNvSpPr txBox="1"/>
          <p:nvPr>
            <p:ph idx="3" type="ctrTitle"/>
          </p:nvPr>
        </p:nvSpPr>
        <p:spPr>
          <a:xfrm>
            <a:off x="2653702" y="11099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" name="Google Shape;265;p3"/>
          <p:cNvSpPr txBox="1"/>
          <p:nvPr>
            <p:ph hasCustomPrompt="1" idx="4" type="title"/>
          </p:nvPr>
        </p:nvSpPr>
        <p:spPr>
          <a:xfrm>
            <a:off x="1424790" y="13470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3"/>
          <p:cNvSpPr txBox="1"/>
          <p:nvPr>
            <p:ph hasCustomPrompt="1" idx="5" type="title"/>
          </p:nvPr>
        </p:nvSpPr>
        <p:spPr>
          <a:xfrm>
            <a:off x="1424790" y="20328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"/>
          <p:cNvSpPr txBox="1"/>
          <p:nvPr>
            <p:ph idx="6" type="ctrTitle"/>
          </p:nvPr>
        </p:nvSpPr>
        <p:spPr>
          <a:xfrm>
            <a:off x="5673902" y="11099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8" name="Google Shape;268;p3"/>
          <p:cNvSpPr txBox="1"/>
          <p:nvPr>
            <p:ph hasCustomPrompt="1" idx="7" type="title"/>
          </p:nvPr>
        </p:nvSpPr>
        <p:spPr>
          <a:xfrm>
            <a:off x="4444990" y="13470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"/>
          <p:cNvSpPr txBox="1"/>
          <p:nvPr>
            <p:ph hasCustomPrompt="1" idx="8" type="title"/>
          </p:nvPr>
        </p:nvSpPr>
        <p:spPr>
          <a:xfrm>
            <a:off x="4444990" y="20328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/>
          <p:nvPr>
            <p:ph idx="1" type="subTitle"/>
          </p:nvPr>
        </p:nvSpPr>
        <p:spPr>
          <a:xfrm>
            <a:off x="2653689" y="149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1" name="Google Shape;271;p3"/>
          <p:cNvSpPr txBox="1"/>
          <p:nvPr>
            <p:ph idx="9" type="subTitle"/>
          </p:nvPr>
        </p:nvSpPr>
        <p:spPr>
          <a:xfrm>
            <a:off x="2653689" y="21822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2" name="Google Shape;272;p3"/>
          <p:cNvSpPr txBox="1"/>
          <p:nvPr>
            <p:ph idx="13" type="subTitle"/>
          </p:nvPr>
        </p:nvSpPr>
        <p:spPr>
          <a:xfrm>
            <a:off x="5673889" y="149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3" name="Google Shape;273;p3"/>
          <p:cNvSpPr txBox="1"/>
          <p:nvPr>
            <p:ph idx="14" type="subTitle"/>
          </p:nvPr>
        </p:nvSpPr>
        <p:spPr>
          <a:xfrm>
            <a:off x="5673889" y="21822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274" name="Google Shape;274;p3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"/>
          <p:cNvSpPr txBox="1"/>
          <p:nvPr>
            <p:ph idx="15" type="ctrTitle"/>
          </p:nvPr>
        </p:nvSpPr>
        <p:spPr>
          <a:xfrm rot="-5400000">
            <a:off x="6540875" y="2282850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76" name="Google Shape;276;p3"/>
          <p:cNvGrpSpPr/>
          <p:nvPr/>
        </p:nvGrpSpPr>
        <p:grpSpPr>
          <a:xfrm rot="5400000">
            <a:off x="7580853" y="626054"/>
            <a:ext cx="474562" cy="390120"/>
            <a:chOff x="4130179" y="3939165"/>
            <a:chExt cx="706930" cy="581141"/>
          </a:xfrm>
        </p:grpSpPr>
        <p:sp>
          <p:nvSpPr>
            <p:cNvPr id="277" name="Google Shape;277;p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717879" y="530540"/>
            <a:ext cx="706930" cy="581141"/>
            <a:chOff x="4130179" y="3939165"/>
            <a:chExt cx="706930" cy="581141"/>
          </a:xfrm>
        </p:grpSpPr>
        <p:sp>
          <p:nvSpPr>
            <p:cNvPr id="281" name="Google Shape;281;p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"/>
          <p:cNvSpPr txBox="1"/>
          <p:nvPr>
            <p:ph idx="16" type="ctrTitle"/>
          </p:nvPr>
        </p:nvSpPr>
        <p:spPr>
          <a:xfrm>
            <a:off x="2653702" y="1795563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5" name="Google Shape;285;p3"/>
          <p:cNvSpPr txBox="1"/>
          <p:nvPr>
            <p:ph idx="17" type="ctrTitle"/>
          </p:nvPr>
        </p:nvSpPr>
        <p:spPr>
          <a:xfrm>
            <a:off x="5673902" y="1795563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6" name="Google Shape;28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5">
    <p:bg>
      <p:bgPr>
        <a:solidFill>
          <a:srgbClr val="7C7754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"/>
          <p:cNvSpPr/>
          <p:nvPr/>
        </p:nvSpPr>
        <p:spPr>
          <a:xfrm flipH="1"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"/>
          <p:cNvSpPr txBox="1"/>
          <p:nvPr>
            <p:ph type="ctrTitle"/>
          </p:nvPr>
        </p:nvSpPr>
        <p:spPr>
          <a:xfrm>
            <a:off x="1146050" y="-204900"/>
            <a:ext cx="3765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90" name="Google Shape;290;p4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"/>
          <p:cNvSpPr txBox="1"/>
          <p:nvPr>
            <p:ph idx="2" type="ctrTitle"/>
          </p:nvPr>
        </p:nvSpPr>
        <p:spPr>
          <a:xfrm rot="-5400000">
            <a:off x="6540875" y="226858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2" name="Google Shape;292;p4"/>
          <p:cNvSpPr txBox="1"/>
          <p:nvPr>
            <p:ph idx="1" type="subTitle"/>
          </p:nvPr>
        </p:nvSpPr>
        <p:spPr>
          <a:xfrm>
            <a:off x="1146050" y="1732825"/>
            <a:ext cx="3147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93" name="Google Shape;293;p4"/>
          <p:cNvGrpSpPr/>
          <p:nvPr/>
        </p:nvGrpSpPr>
        <p:grpSpPr>
          <a:xfrm>
            <a:off x="616829" y="3440415"/>
            <a:ext cx="706930" cy="581141"/>
            <a:chOff x="4130179" y="3939165"/>
            <a:chExt cx="706930" cy="581141"/>
          </a:xfrm>
        </p:grpSpPr>
        <p:sp>
          <p:nvSpPr>
            <p:cNvPr id="294" name="Google Shape;294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4"/>
          <p:cNvGrpSpPr/>
          <p:nvPr/>
        </p:nvGrpSpPr>
        <p:grpSpPr>
          <a:xfrm rot="5400000">
            <a:off x="7252715" y="591429"/>
            <a:ext cx="474562" cy="390120"/>
            <a:chOff x="4130179" y="3939165"/>
            <a:chExt cx="706930" cy="581141"/>
          </a:xfrm>
        </p:grpSpPr>
        <p:sp>
          <p:nvSpPr>
            <p:cNvPr id="298" name="Google Shape;298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4"/>
          <p:cNvGrpSpPr/>
          <p:nvPr/>
        </p:nvGrpSpPr>
        <p:grpSpPr>
          <a:xfrm rot="10800000">
            <a:off x="4637240" y="213404"/>
            <a:ext cx="474562" cy="390120"/>
            <a:chOff x="4130179" y="3939165"/>
            <a:chExt cx="706930" cy="581141"/>
          </a:xfrm>
        </p:grpSpPr>
        <p:sp>
          <p:nvSpPr>
            <p:cNvPr id="302" name="Google Shape;302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4"/>
          <p:cNvGrpSpPr/>
          <p:nvPr/>
        </p:nvGrpSpPr>
        <p:grpSpPr>
          <a:xfrm>
            <a:off x="1199000" y="3440419"/>
            <a:ext cx="958800" cy="946931"/>
            <a:chOff x="650900" y="3876644"/>
            <a:chExt cx="958800" cy="946931"/>
          </a:xfrm>
        </p:grpSpPr>
        <p:sp>
          <p:nvSpPr>
            <p:cNvPr id="306" name="Google Shape;306;p4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4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308" name="Google Shape;308;p4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09" name="Google Shape;309;p4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4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4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4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4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4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4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4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4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4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4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4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4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4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4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4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4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4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4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4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4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4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4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4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4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4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4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4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4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8" name="Google Shape;338;p4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340" name="Google Shape;340;p4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41" name="Google Shape;341;p4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4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4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4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4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4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4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4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4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4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4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4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4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4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4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4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4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4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4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4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4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4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4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4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0" name="Google Shape;370;p4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" name="Google Shape;37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5_2">
    <p:bg>
      <p:bgPr>
        <a:solidFill>
          <a:srgbClr val="7C7754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"/>
          <p:cNvSpPr/>
          <p:nvPr/>
        </p:nvSpPr>
        <p:spPr>
          <a:xfrm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"/>
          <p:cNvSpPr txBox="1"/>
          <p:nvPr>
            <p:ph type="ctrTitle"/>
          </p:nvPr>
        </p:nvSpPr>
        <p:spPr>
          <a:xfrm>
            <a:off x="405725" y="-8438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1" type="subTitle"/>
          </p:nvPr>
        </p:nvSpPr>
        <p:spPr>
          <a:xfrm>
            <a:off x="5292975" y="1093900"/>
            <a:ext cx="312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2" type="subTitle"/>
          </p:nvPr>
        </p:nvSpPr>
        <p:spPr>
          <a:xfrm>
            <a:off x="812554" y="1093900"/>
            <a:ext cx="312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77" name="Google Shape;377;p5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"/>
          <p:cNvSpPr txBox="1"/>
          <p:nvPr>
            <p:ph idx="3" type="ctrTitle"/>
          </p:nvPr>
        </p:nvSpPr>
        <p:spPr>
          <a:xfrm>
            <a:off x="5292975" y="-8438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5"/>
          <p:cNvSpPr txBox="1"/>
          <p:nvPr>
            <p:ph idx="4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80" name="Google Shape;380;p5"/>
          <p:cNvGrpSpPr/>
          <p:nvPr/>
        </p:nvGrpSpPr>
        <p:grpSpPr>
          <a:xfrm rot="5400000">
            <a:off x="8265378" y="804329"/>
            <a:ext cx="474562" cy="390120"/>
            <a:chOff x="4130179" y="3939165"/>
            <a:chExt cx="706930" cy="581141"/>
          </a:xfrm>
        </p:grpSpPr>
        <p:sp>
          <p:nvSpPr>
            <p:cNvPr id="381" name="Google Shape;381;p5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5"/>
          <p:cNvGrpSpPr/>
          <p:nvPr/>
        </p:nvGrpSpPr>
        <p:grpSpPr>
          <a:xfrm>
            <a:off x="1905204" y="2452115"/>
            <a:ext cx="706930" cy="581141"/>
            <a:chOff x="4130179" y="3939165"/>
            <a:chExt cx="706930" cy="581141"/>
          </a:xfrm>
        </p:grpSpPr>
        <p:sp>
          <p:nvSpPr>
            <p:cNvPr id="385" name="Google Shape;385;p5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5"/>
          <p:cNvGrpSpPr/>
          <p:nvPr/>
        </p:nvGrpSpPr>
        <p:grpSpPr>
          <a:xfrm flipH="1">
            <a:off x="7017050" y="3377769"/>
            <a:ext cx="958800" cy="946931"/>
            <a:chOff x="650900" y="3876644"/>
            <a:chExt cx="958800" cy="946931"/>
          </a:xfrm>
        </p:grpSpPr>
        <p:sp>
          <p:nvSpPr>
            <p:cNvPr id="389" name="Google Shape;389;p5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5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391" name="Google Shape;391;p5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92" name="Google Shape;392;p5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5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5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5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5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5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5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5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5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5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5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5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5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5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5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5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5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5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5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5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5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5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5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5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" name="Google Shape;421;p5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5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423" name="Google Shape;423;p5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424" name="Google Shape;424;p5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5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5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5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5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5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5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5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5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5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5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5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5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5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5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5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5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5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5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5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5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5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5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5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5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5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5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5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5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3" name="Google Shape;453;p5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ONLY_2_1">
    <p:bg>
      <p:bgPr>
        <a:solidFill>
          <a:srgbClr val="7C7754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6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457" name="Google Shape;457;p6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458" name="Google Shape;458;p6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6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529" name="Google Shape;529;p6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1" name="Google Shape;531;p6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6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6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4" name="Google Shape;534;p6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6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537" name="Google Shape;537;p6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"/>
          <p:cNvSpPr/>
          <p:nvPr/>
        </p:nvSpPr>
        <p:spPr>
          <a:xfrm flipH="1">
            <a:off x="3814372" y="3889739"/>
            <a:ext cx="18868" cy="18995"/>
          </a:xfrm>
          <a:custGeom>
            <a:rect b="b" l="l" r="r" t="t"/>
            <a:pathLst>
              <a:path extrusionOk="0" h="598" w="594">
                <a:moveTo>
                  <a:pt x="295" y="0"/>
                </a:moveTo>
                <a:cubicBezTo>
                  <a:pt x="130" y="0"/>
                  <a:pt x="1" y="134"/>
                  <a:pt x="1" y="299"/>
                </a:cubicBezTo>
                <a:cubicBezTo>
                  <a:pt x="1" y="464"/>
                  <a:pt x="130" y="597"/>
                  <a:pt x="295" y="597"/>
                </a:cubicBezTo>
                <a:cubicBezTo>
                  <a:pt x="460" y="597"/>
                  <a:pt x="594" y="464"/>
                  <a:pt x="594" y="299"/>
                </a:cubicBezTo>
                <a:cubicBezTo>
                  <a:pt x="594" y="134"/>
                  <a:pt x="460" y="0"/>
                  <a:pt x="295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6"/>
          <p:cNvGrpSpPr/>
          <p:nvPr/>
        </p:nvGrpSpPr>
        <p:grpSpPr>
          <a:xfrm>
            <a:off x="288654" y="4249315"/>
            <a:ext cx="706930" cy="581141"/>
            <a:chOff x="4130179" y="3939165"/>
            <a:chExt cx="706930" cy="581141"/>
          </a:xfrm>
        </p:grpSpPr>
        <p:sp>
          <p:nvSpPr>
            <p:cNvPr id="562" name="Google Shape;562;p6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6"/>
          <p:cNvSpPr/>
          <p:nvPr/>
        </p:nvSpPr>
        <p:spPr>
          <a:xfrm flipH="1">
            <a:off x="7290161" y="4830459"/>
            <a:ext cx="19027" cy="18995"/>
          </a:xfrm>
          <a:custGeom>
            <a:rect b="b" l="l" r="r" t="t"/>
            <a:pathLst>
              <a:path extrusionOk="0" h="598" w="599">
                <a:moveTo>
                  <a:pt x="300" y="0"/>
                </a:moveTo>
                <a:cubicBezTo>
                  <a:pt x="135" y="0"/>
                  <a:pt x="1" y="134"/>
                  <a:pt x="1" y="299"/>
                </a:cubicBezTo>
                <a:cubicBezTo>
                  <a:pt x="1" y="464"/>
                  <a:pt x="135" y="597"/>
                  <a:pt x="300" y="597"/>
                </a:cubicBezTo>
                <a:cubicBezTo>
                  <a:pt x="464" y="597"/>
                  <a:pt x="598" y="464"/>
                  <a:pt x="598" y="299"/>
                </a:cubicBezTo>
                <a:cubicBezTo>
                  <a:pt x="598" y="134"/>
                  <a:pt x="464" y="0"/>
                  <a:pt x="30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567" name="Google Shape;567;p6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ONLY_2_1_3">
    <p:bg>
      <p:bgPr>
        <a:solidFill>
          <a:srgbClr val="7C7754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7"/>
          <p:cNvGrpSpPr/>
          <p:nvPr/>
        </p:nvGrpSpPr>
        <p:grpSpPr>
          <a:xfrm>
            <a:off x="48608" y="-248477"/>
            <a:ext cx="8331578" cy="3274801"/>
            <a:chOff x="47035" y="-248477"/>
            <a:chExt cx="8331578" cy="3274801"/>
          </a:xfrm>
        </p:grpSpPr>
        <p:grpSp>
          <p:nvGrpSpPr>
            <p:cNvPr id="573" name="Google Shape;573;p7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574" name="Google Shape;574;p7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7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645" name="Google Shape;645;p7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7" name="Google Shape;647;p7"/>
          <p:cNvSpPr/>
          <p:nvPr/>
        </p:nvSpPr>
        <p:spPr>
          <a:xfrm flipH="1">
            <a:off x="4241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"/>
          <p:cNvSpPr/>
          <p:nvPr/>
        </p:nvSpPr>
        <p:spPr>
          <a:xfrm rot="-10138768">
            <a:off x="8094382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"/>
          <p:cNvSpPr/>
          <p:nvPr/>
        </p:nvSpPr>
        <p:spPr>
          <a:xfrm rot="-9238755">
            <a:off x="7396682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"/>
          <p:cNvSpPr/>
          <p:nvPr/>
        </p:nvSpPr>
        <p:spPr>
          <a:xfrm rot="-10138768">
            <a:off x="8106305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"/>
          <p:cNvSpPr/>
          <p:nvPr/>
        </p:nvSpPr>
        <p:spPr>
          <a:xfrm rot="-9238755">
            <a:off x="7440686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"/>
          <p:cNvSpPr txBox="1"/>
          <p:nvPr>
            <p:ph type="ctrTitle"/>
          </p:nvPr>
        </p:nvSpPr>
        <p:spPr>
          <a:xfrm>
            <a:off x="2438627" y="215340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3" name="Google Shape;653;p7"/>
          <p:cNvSpPr txBox="1"/>
          <p:nvPr>
            <p:ph idx="2" type="ctrTitle"/>
          </p:nvPr>
        </p:nvSpPr>
        <p:spPr>
          <a:xfrm>
            <a:off x="2438627" y="334072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4" name="Google Shape;654;p7"/>
          <p:cNvSpPr txBox="1"/>
          <p:nvPr>
            <p:ph idx="3" type="ctrTitle"/>
          </p:nvPr>
        </p:nvSpPr>
        <p:spPr>
          <a:xfrm>
            <a:off x="5659327" y="215340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" name="Google Shape;655;p7"/>
          <p:cNvSpPr txBox="1"/>
          <p:nvPr>
            <p:ph idx="4" type="ctrTitle"/>
          </p:nvPr>
        </p:nvSpPr>
        <p:spPr>
          <a:xfrm>
            <a:off x="5659327" y="334072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" name="Google Shape;656;p7"/>
          <p:cNvSpPr txBox="1"/>
          <p:nvPr>
            <p:ph idx="1" type="subTitle"/>
          </p:nvPr>
        </p:nvSpPr>
        <p:spPr>
          <a:xfrm>
            <a:off x="2438614" y="3727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7" name="Google Shape;657;p7"/>
          <p:cNvSpPr txBox="1"/>
          <p:nvPr>
            <p:ph idx="5" type="subTitle"/>
          </p:nvPr>
        </p:nvSpPr>
        <p:spPr>
          <a:xfrm>
            <a:off x="5659314" y="25398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8" name="Google Shape;658;p7"/>
          <p:cNvSpPr txBox="1"/>
          <p:nvPr>
            <p:ph idx="6" type="subTitle"/>
          </p:nvPr>
        </p:nvSpPr>
        <p:spPr>
          <a:xfrm>
            <a:off x="5659314" y="3727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9" name="Google Shape;659;p7"/>
          <p:cNvSpPr txBox="1"/>
          <p:nvPr>
            <p:ph idx="7" type="subTitle"/>
          </p:nvPr>
        </p:nvSpPr>
        <p:spPr>
          <a:xfrm>
            <a:off x="2438614" y="25398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660" name="Google Shape;660;p7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7"/>
          <p:cNvSpPr txBox="1"/>
          <p:nvPr>
            <p:ph idx="8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662" name="Google Shape;662;p7"/>
          <p:cNvGrpSpPr/>
          <p:nvPr/>
        </p:nvGrpSpPr>
        <p:grpSpPr>
          <a:xfrm rot="5400000">
            <a:off x="4372803" y="1913804"/>
            <a:ext cx="474562" cy="390120"/>
            <a:chOff x="4130179" y="3939165"/>
            <a:chExt cx="706930" cy="581141"/>
          </a:xfrm>
        </p:grpSpPr>
        <p:sp>
          <p:nvSpPr>
            <p:cNvPr id="663" name="Google Shape;663;p7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99231" y="-344788"/>
            <a:ext cx="6571511" cy="2507243"/>
            <a:chOff x="1197659" y="-344788"/>
            <a:chExt cx="6571511" cy="2507243"/>
          </a:xfrm>
        </p:grpSpPr>
        <p:sp>
          <p:nvSpPr>
            <p:cNvPr id="667" name="Google Shape;667;p7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7"/>
          <p:cNvGrpSpPr/>
          <p:nvPr/>
        </p:nvGrpSpPr>
        <p:grpSpPr>
          <a:xfrm>
            <a:off x="625829" y="4011115"/>
            <a:ext cx="706930" cy="581141"/>
            <a:chOff x="4130179" y="3939165"/>
            <a:chExt cx="706930" cy="581141"/>
          </a:xfrm>
        </p:grpSpPr>
        <p:sp>
          <p:nvSpPr>
            <p:cNvPr id="689" name="Google Shape;689;p7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TITLE_ONLY_2_1_3_1">
    <p:bg>
      <p:bgPr>
        <a:solidFill>
          <a:srgbClr val="7C7754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8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695" name="Google Shape;695;p8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696" name="Google Shape;696;p8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8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8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8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8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8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8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8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8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8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8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8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8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8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8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767" name="Google Shape;767;p8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9" name="Google Shape;769;p8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8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8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2" name="Google Shape;772;p8"/>
          <p:cNvSpPr txBox="1"/>
          <p:nvPr>
            <p:ph idx="2" type="ctrTitle"/>
          </p:nvPr>
        </p:nvSpPr>
        <p:spPr>
          <a:xfrm>
            <a:off x="1578496" y="21942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3" name="Google Shape;773;p8"/>
          <p:cNvSpPr txBox="1"/>
          <p:nvPr>
            <p:ph idx="3" type="ctrTitle"/>
          </p:nvPr>
        </p:nvSpPr>
        <p:spPr>
          <a:xfrm>
            <a:off x="1578496" y="35897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4" name="Google Shape;774;p8"/>
          <p:cNvSpPr txBox="1"/>
          <p:nvPr>
            <p:ph idx="4" type="ctrTitle"/>
          </p:nvPr>
        </p:nvSpPr>
        <p:spPr>
          <a:xfrm>
            <a:off x="4799196" y="21942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5" name="Google Shape;775;p8"/>
          <p:cNvSpPr txBox="1"/>
          <p:nvPr>
            <p:ph idx="5" type="ctrTitle"/>
          </p:nvPr>
        </p:nvSpPr>
        <p:spPr>
          <a:xfrm>
            <a:off x="4799196" y="35897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6" name="Google Shape;776;p8"/>
          <p:cNvSpPr txBox="1"/>
          <p:nvPr>
            <p:ph idx="1" type="subTitle"/>
          </p:nvPr>
        </p:nvSpPr>
        <p:spPr>
          <a:xfrm>
            <a:off x="1980196" y="39762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7" name="Google Shape;777;p8"/>
          <p:cNvSpPr txBox="1"/>
          <p:nvPr>
            <p:ph idx="6" type="subTitle"/>
          </p:nvPr>
        </p:nvSpPr>
        <p:spPr>
          <a:xfrm>
            <a:off x="5200896" y="25807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8" name="Google Shape;778;p8"/>
          <p:cNvSpPr txBox="1"/>
          <p:nvPr>
            <p:ph idx="7" type="subTitle"/>
          </p:nvPr>
        </p:nvSpPr>
        <p:spPr>
          <a:xfrm>
            <a:off x="5200896" y="39762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9" name="Google Shape;779;p8"/>
          <p:cNvSpPr txBox="1"/>
          <p:nvPr>
            <p:ph idx="8" type="subTitle"/>
          </p:nvPr>
        </p:nvSpPr>
        <p:spPr>
          <a:xfrm>
            <a:off x="1980196" y="25807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80" name="Google Shape;780;p8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8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783" name="Google Shape;783;p8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8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"/>
          <p:cNvSpPr/>
          <p:nvPr/>
        </p:nvSpPr>
        <p:spPr>
          <a:xfrm>
            <a:off x="1507100" y="1787950"/>
            <a:ext cx="71400" cy="71400"/>
          </a:xfrm>
          <a:prstGeom prst="ellipse">
            <a:avLst/>
          </a:pr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"/>
          <p:cNvSpPr/>
          <p:nvPr/>
        </p:nvSpPr>
        <p:spPr>
          <a:xfrm>
            <a:off x="8272475" y="4669075"/>
            <a:ext cx="71400" cy="71400"/>
          </a:xfrm>
          <a:prstGeom prst="ellipse">
            <a:avLst/>
          </a:prstGeom>
          <a:solidFill>
            <a:srgbClr val="3D3F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"/>
          <p:cNvSpPr/>
          <p:nvPr/>
        </p:nvSpPr>
        <p:spPr>
          <a:xfrm flipH="1" rot="10800000">
            <a:off x="8421600" y="4176050"/>
            <a:ext cx="78600" cy="78600"/>
          </a:xfrm>
          <a:prstGeom prst="ellipse">
            <a:avLst/>
          </a:prstGeom>
          <a:solidFill>
            <a:srgbClr val="3D3F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haracter 1">
  <p:cSld name="TITLE_ONLY_2_1_2">
    <p:bg>
      <p:bgPr>
        <a:solidFill>
          <a:srgbClr val="7C7754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"/>
          <p:cNvSpPr/>
          <p:nvPr/>
        </p:nvSpPr>
        <p:spPr>
          <a:xfrm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9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813" name="Google Shape;813;p9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4" name="Google Shape;814;p9"/>
          <p:cNvGrpSpPr/>
          <p:nvPr/>
        </p:nvGrpSpPr>
        <p:grpSpPr>
          <a:xfrm>
            <a:off x="391929" y="421940"/>
            <a:ext cx="706930" cy="581141"/>
            <a:chOff x="4130179" y="3939165"/>
            <a:chExt cx="706930" cy="581141"/>
          </a:xfrm>
        </p:grpSpPr>
        <p:sp>
          <p:nvSpPr>
            <p:cNvPr id="815" name="Google Shape;815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9"/>
          <p:cNvGrpSpPr/>
          <p:nvPr/>
        </p:nvGrpSpPr>
        <p:grpSpPr>
          <a:xfrm rot="10800000">
            <a:off x="2616603" y="2742504"/>
            <a:ext cx="474562" cy="390120"/>
            <a:chOff x="4130179" y="3939165"/>
            <a:chExt cx="706930" cy="581141"/>
          </a:xfrm>
        </p:grpSpPr>
        <p:sp>
          <p:nvSpPr>
            <p:cNvPr id="819" name="Google Shape;819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9"/>
          <p:cNvGrpSpPr/>
          <p:nvPr/>
        </p:nvGrpSpPr>
        <p:grpSpPr>
          <a:xfrm rot="5400000">
            <a:off x="8133653" y="517454"/>
            <a:ext cx="474562" cy="390120"/>
            <a:chOff x="4130179" y="3939165"/>
            <a:chExt cx="706930" cy="581141"/>
          </a:xfrm>
        </p:grpSpPr>
        <p:sp>
          <p:nvSpPr>
            <p:cNvPr id="823" name="Google Shape;823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9"/>
          <p:cNvGrpSpPr/>
          <p:nvPr/>
        </p:nvGrpSpPr>
        <p:grpSpPr>
          <a:xfrm>
            <a:off x="1381675" y="3012369"/>
            <a:ext cx="958800" cy="946931"/>
            <a:chOff x="650900" y="3876644"/>
            <a:chExt cx="958800" cy="946931"/>
          </a:xfrm>
        </p:grpSpPr>
        <p:sp>
          <p:nvSpPr>
            <p:cNvPr id="827" name="Google Shape;827;p9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8" name="Google Shape;828;p9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829" name="Google Shape;829;p9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830" name="Google Shape;830;p9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9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9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9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9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9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9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9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9" name="Google Shape;859;p9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" name="Google Shape;860;p9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861" name="Google Shape;861;p9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862" name="Google Shape;862;p9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9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9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9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9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9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1" name="Google Shape;891;p9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2" name="Google Shape;89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TITLE_ONLY_2_1_1_1">
    <p:bg>
      <p:bgPr>
        <a:solidFill>
          <a:srgbClr val="7C7754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0"/>
          <p:cNvGrpSpPr/>
          <p:nvPr/>
        </p:nvGrpSpPr>
        <p:grpSpPr>
          <a:xfrm>
            <a:off x="46531" y="-248477"/>
            <a:ext cx="8331578" cy="3274801"/>
            <a:chOff x="47035" y="-248477"/>
            <a:chExt cx="8331578" cy="3274801"/>
          </a:xfrm>
        </p:grpSpPr>
        <p:grpSp>
          <p:nvGrpSpPr>
            <p:cNvPr id="895" name="Google Shape;895;p10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896" name="Google Shape;896;p10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0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0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0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0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0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0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0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0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0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0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0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0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0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0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0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0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0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0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0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0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0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0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0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0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0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0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0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0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0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0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0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0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0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0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0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0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0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0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0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0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0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0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0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0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0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0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0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0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0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0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0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0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0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0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0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0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0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0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0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0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0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0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0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0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0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0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0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0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0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10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967" name="Google Shape;967;p10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0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9" name="Google Shape;969;p10"/>
          <p:cNvSpPr/>
          <p:nvPr/>
        </p:nvSpPr>
        <p:spPr>
          <a:xfrm flipH="1">
            <a:off x="2164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1" name="Google Shape;971;p10"/>
          <p:cNvSpPr txBox="1"/>
          <p:nvPr>
            <p:ph idx="2" type="ctrTitle"/>
          </p:nvPr>
        </p:nvSpPr>
        <p:spPr>
          <a:xfrm>
            <a:off x="2546250" y="408300"/>
            <a:ext cx="40515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9pPr>
          </a:lstStyle>
          <a:p/>
        </p:txBody>
      </p:sp>
      <p:sp>
        <p:nvSpPr>
          <p:cNvPr id="972" name="Google Shape;972;p10"/>
          <p:cNvSpPr txBox="1"/>
          <p:nvPr>
            <p:ph idx="1" type="subTitle"/>
          </p:nvPr>
        </p:nvSpPr>
        <p:spPr>
          <a:xfrm>
            <a:off x="1497775" y="2404400"/>
            <a:ext cx="61485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3" name="Google Shape;973;p10"/>
          <p:cNvSpPr/>
          <p:nvPr/>
        </p:nvSpPr>
        <p:spPr>
          <a:xfrm rot="-10138768">
            <a:off x="8082088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0"/>
          <p:cNvSpPr/>
          <p:nvPr/>
        </p:nvSpPr>
        <p:spPr>
          <a:xfrm rot="-9238755">
            <a:off x="7384388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0"/>
          <p:cNvSpPr/>
          <p:nvPr/>
        </p:nvSpPr>
        <p:spPr>
          <a:xfrm rot="-10138768">
            <a:off x="8104228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0"/>
          <p:cNvSpPr/>
          <p:nvPr/>
        </p:nvSpPr>
        <p:spPr>
          <a:xfrm rot="-9238755">
            <a:off x="7438609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10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8" name="Google Shape;978;p10"/>
          <p:cNvGrpSpPr/>
          <p:nvPr/>
        </p:nvGrpSpPr>
        <p:grpSpPr>
          <a:xfrm>
            <a:off x="4310117" y="4327390"/>
            <a:ext cx="706930" cy="581141"/>
            <a:chOff x="4130179" y="3939165"/>
            <a:chExt cx="706930" cy="581141"/>
          </a:xfrm>
        </p:grpSpPr>
        <p:sp>
          <p:nvSpPr>
            <p:cNvPr id="979" name="Google Shape;979;p10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0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983" name="Google Shape;983;p10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0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0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10"/>
          <p:cNvGrpSpPr/>
          <p:nvPr/>
        </p:nvGrpSpPr>
        <p:grpSpPr>
          <a:xfrm>
            <a:off x="1197154" y="-344788"/>
            <a:ext cx="6571511" cy="2507243"/>
            <a:chOff x="1197659" y="-344788"/>
            <a:chExt cx="6571511" cy="2507243"/>
          </a:xfrm>
        </p:grpSpPr>
        <p:sp>
          <p:nvSpPr>
            <p:cNvPr id="987" name="Google Shape;987;p10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0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0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5"/>
          <p:cNvSpPr txBox="1"/>
          <p:nvPr>
            <p:ph idx="1" type="subTitle"/>
          </p:nvPr>
        </p:nvSpPr>
        <p:spPr>
          <a:xfrm flipH="1">
            <a:off x="3114589" y="3448059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Sua vida nas suas mãos</a:t>
            </a:r>
            <a:endParaRPr sz="2400">
              <a:solidFill>
                <a:srgbClr val="7C7754"/>
              </a:solidFill>
            </a:endParaRPr>
          </a:p>
        </p:txBody>
      </p:sp>
      <p:pic>
        <p:nvPicPr>
          <p:cNvPr id="1385" name="Google Shape;13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1695450"/>
            <a:ext cx="33718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6" name="Google Shape;1386;p15"/>
          <p:cNvGrpSpPr/>
          <p:nvPr/>
        </p:nvGrpSpPr>
        <p:grpSpPr>
          <a:xfrm flipH="1">
            <a:off x="196188" y="-185725"/>
            <a:ext cx="2401479" cy="5224716"/>
            <a:chOff x="6478527" y="-185725"/>
            <a:chExt cx="2401479" cy="5224716"/>
          </a:xfrm>
        </p:grpSpPr>
        <p:sp>
          <p:nvSpPr>
            <p:cNvPr id="1387" name="Google Shape;1387;p15"/>
            <p:cNvSpPr/>
            <p:nvPr/>
          </p:nvSpPr>
          <p:spPr>
            <a:xfrm rot="-2700000">
              <a:off x="6509155" y="1585978"/>
              <a:ext cx="59900" cy="111441"/>
            </a:xfrm>
            <a:custGeom>
              <a:rect b="b" l="l" r="r" t="t"/>
              <a:pathLst>
                <a:path extrusionOk="0" h="4813" w="2587">
                  <a:moveTo>
                    <a:pt x="1105" y="0"/>
                  </a:moveTo>
                  <a:cubicBezTo>
                    <a:pt x="1037" y="0"/>
                    <a:pt x="985" y="61"/>
                    <a:pt x="949" y="117"/>
                  </a:cubicBezTo>
                  <a:cubicBezTo>
                    <a:pt x="0" y="1538"/>
                    <a:pt x="233" y="3628"/>
                    <a:pt x="1469" y="4809"/>
                  </a:cubicBezTo>
                  <a:lnTo>
                    <a:pt x="1810" y="4813"/>
                  </a:lnTo>
                  <a:cubicBezTo>
                    <a:pt x="2587" y="3319"/>
                    <a:pt x="2350" y="1358"/>
                    <a:pt x="1245" y="89"/>
                  </a:cubicBezTo>
                  <a:cubicBezTo>
                    <a:pt x="1205" y="45"/>
                    <a:pt x="1162" y="0"/>
                    <a:pt x="110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8" name="Google Shape;1388;p15"/>
            <p:cNvGrpSpPr/>
            <p:nvPr/>
          </p:nvGrpSpPr>
          <p:grpSpPr>
            <a:xfrm>
              <a:off x="6577000" y="-185725"/>
              <a:ext cx="2303006" cy="5224716"/>
              <a:chOff x="6577000" y="-185725"/>
              <a:chExt cx="2303006" cy="5224716"/>
            </a:xfrm>
          </p:grpSpPr>
          <p:grpSp>
            <p:nvGrpSpPr>
              <p:cNvPr id="1389" name="Google Shape;1389;p15"/>
              <p:cNvGrpSpPr/>
              <p:nvPr/>
            </p:nvGrpSpPr>
            <p:grpSpPr>
              <a:xfrm>
                <a:off x="6577000" y="-185725"/>
                <a:ext cx="2303006" cy="5224716"/>
                <a:chOff x="6577000" y="-185725"/>
                <a:chExt cx="2303006" cy="5224716"/>
              </a:xfrm>
            </p:grpSpPr>
            <p:grpSp>
              <p:nvGrpSpPr>
                <p:cNvPr id="1390" name="Google Shape;1390;p15"/>
                <p:cNvGrpSpPr/>
                <p:nvPr/>
              </p:nvGrpSpPr>
              <p:grpSpPr>
                <a:xfrm>
                  <a:off x="6720930" y="1781027"/>
                  <a:ext cx="2159076" cy="3257963"/>
                  <a:chOff x="6882359" y="1786974"/>
                  <a:chExt cx="2082442" cy="3142326"/>
                </a:xfrm>
              </p:grpSpPr>
              <p:sp>
                <p:nvSpPr>
                  <p:cNvPr id="1391" name="Google Shape;1391;p15"/>
                  <p:cNvSpPr/>
                  <p:nvPr/>
                </p:nvSpPr>
                <p:spPr>
                  <a:xfrm>
                    <a:off x="7185563" y="4686300"/>
                    <a:ext cx="1609800" cy="243000"/>
                  </a:xfrm>
                  <a:prstGeom prst="ellipse">
                    <a:avLst/>
                  </a:prstGeom>
                  <a:solidFill>
                    <a:srgbClr val="4C4D44">
                      <a:alpha val="5691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2" name="Google Shape;1392;p15"/>
                  <p:cNvSpPr/>
                  <p:nvPr/>
                </p:nvSpPr>
                <p:spPr>
                  <a:xfrm>
                    <a:off x="7313134" y="1977249"/>
                    <a:ext cx="126625" cy="122873"/>
                  </a:xfrm>
                  <a:custGeom>
                    <a:rect b="b" l="l" r="r" t="t"/>
                    <a:pathLst>
                      <a:path extrusionOk="0" h="5502" w="5670">
                        <a:moveTo>
                          <a:pt x="5526" y="1"/>
                        </a:moveTo>
                        <a:lnTo>
                          <a:pt x="5526" y="1"/>
                        </a:lnTo>
                        <a:cubicBezTo>
                          <a:pt x="5193" y="16"/>
                          <a:pt x="4865" y="29"/>
                          <a:pt x="4536" y="45"/>
                        </a:cubicBezTo>
                        <a:cubicBezTo>
                          <a:pt x="3551" y="1923"/>
                          <a:pt x="1930" y="3456"/>
                          <a:pt x="0" y="4333"/>
                        </a:cubicBezTo>
                        <a:lnTo>
                          <a:pt x="73" y="5502"/>
                        </a:lnTo>
                        <a:cubicBezTo>
                          <a:pt x="1994" y="5382"/>
                          <a:pt x="3604" y="3972"/>
                          <a:pt x="4717" y="2399"/>
                        </a:cubicBezTo>
                        <a:cubicBezTo>
                          <a:pt x="5217" y="1694"/>
                          <a:pt x="5670" y="853"/>
                          <a:pt x="5526" y="1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3" name="Google Shape;1393;p15"/>
                  <p:cNvSpPr/>
                  <p:nvPr/>
                </p:nvSpPr>
                <p:spPr>
                  <a:xfrm>
                    <a:off x="7266190" y="1949065"/>
                    <a:ext cx="177320" cy="83099"/>
                  </a:xfrm>
                  <a:custGeom>
                    <a:rect b="b" l="l" r="r" t="t"/>
                    <a:pathLst>
                      <a:path extrusionOk="0" h="3721" w="7940">
                        <a:moveTo>
                          <a:pt x="4999" y="1"/>
                        </a:moveTo>
                        <a:cubicBezTo>
                          <a:pt x="3697" y="1"/>
                          <a:pt x="2396" y="321"/>
                          <a:pt x="1249" y="942"/>
                        </a:cubicBezTo>
                        <a:cubicBezTo>
                          <a:pt x="637" y="1270"/>
                          <a:pt x="0" y="1843"/>
                          <a:pt x="120" y="2527"/>
                        </a:cubicBezTo>
                        <a:cubicBezTo>
                          <a:pt x="200" y="2965"/>
                          <a:pt x="569" y="3292"/>
                          <a:pt x="680" y="3721"/>
                        </a:cubicBezTo>
                        <a:cubicBezTo>
                          <a:pt x="1946" y="2237"/>
                          <a:pt x="3888" y="1360"/>
                          <a:pt x="5835" y="1360"/>
                        </a:cubicBezTo>
                        <a:cubicBezTo>
                          <a:pt x="6068" y="1360"/>
                          <a:pt x="6302" y="1373"/>
                          <a:pt x="6534" y="1398"/>
                        </a:cubicBezTo>
                        <a:lnTo>
                          <a:pt x="7940" y="1030"/>
                        </a:lnTo>
                        <a:cubicBezTo>
                          <a:pt x="7700" y="494"/>
                          <a:pt x="7070" y="261"/>
                          <a:pt x="6499" y="145"/>
                        </a:cubicBezTo>
                        <a:cubicBezTo>
                          <a:pt x="6004" y="48"/>
                          <a:pt x="5502" y="1"/>
                          <a:pt x="4999" y="1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4" name="Google Shape;1394;p15"/>
                  <p:cNvSpPr/>
                  <p:nvPr/>
                </p:nvSpPr>
                <p:spPr>
                  <a:xfrm>
                    <a:off x="7419080" y="1873357"/>
                    <a:ext cx="98732" cy="106950"/>
                  </a:xfrm>
                  <a:custGeom>
                    <a:rect b="b" l="l" r="r" t="t"/>
                    <a:pathLst>
                      <a:path extrusionOk="0" h="4789" w="4421">
                        <a:moveTo>
                          <a:pt x="4421" y="0"/>
                        </a:moveTo>
                        <a:lnTo>
                          <a:pt x="4421" y="0"/>
                        </a:lnTo>
                        <a:cubicBezTo>
                          <a:pt x="3356" y="128"/>
                          <a:pt x="2319" y="512"/>
                          <a:pt x="1425" y="1105"/>
                        </a:cubicBezTo>
                        <a:cubicBezTo>
                          <a:pt x="969" y="1410"/>
                          <a:pt x="537" y="1782"/>
                          <a:pt x="289" y="2271"/>
                        </a:cubicBezTo>
                        <a:cubicBezTo>
                          <a:pt x="37" y="2759"/>
                          <a:pt x="0" y="3383"/>
                          <a:pt x="305" y="3840"/>
                        </a:cubicBezTo>
                        <a:lnTo>
                          <a:pt x="861" y="4788"/>
                        </a:lnTo>
                        <a:cubicBezTo>
                          <a:pt x="1915" y="3099"/>
                          <a:pt x="3107" y="1497"/>
                          <a:pt x="4421" y="0"/>
                        </a:cubicBezTo>
                        <a:close/>
                      </a:path>
                    </a:pathLst>
                  </a:custGeom>
                  <a:solidFill>
                    <a:srgbClr val="66616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5" name="Google Shape;1395;p15"/>
                  <p:cNvSpPr/>
                  <p:nvPr/>
                </p:nvSpPr>
                <p:spPr>
                  <a:xfrm>
                    <a:off x="7410504" y="1904645"/>
                    <a:ext cx="154072" cy="88928"/>
                  </a:xfrm>
                  <a:custGeom>
                    <a:rect b="b" l="l" r="r" t="t"/>
                    <a:pathLst>
                      <a:path extrusionOk="0" h="3982" w="6899">
                        <a:moveTo>
                          <a:pt x="6710" y="0"/>
                        </a:moveTo>
                        <a:cubicBezTo>
                          <a:pt x="5850" y="561"/>
                          <a:pt x="4965" y="1097"/>
                          <a:pt x="4072" y="1606"/>
                        </a:cubicBezTo>
                        <a:cubicBezTo>
                          <a:pt x="3892" y="1706"/>
                          <a:pt x="3716" y="1802"/>
                          <a:pt x="3539" y="1898"/>
                        </a:cubicBezTo>
                        <a:cubicBezTo>
                          <a:pt x="2815" y="2302"/>
                          <a:pt x="2086" y="2679"/>
                          <a:pt x="1341" y="3039"/>
                        </a:cubicBezTo>
                        <a:lnTo>
                          <a:pt x="1626" y="1554"/>
                        </a:lnTo>
                        <a:cubicBezTo>
                          <a:pt x="1626" y="1554"/>
                          <a:pt x="1313" y="1018"/>
                          <a:pt x="969" y="1018"/>
                        </a:cubicBezTo>
                        <a:cubicBezTo>
                          <a:pt x="794" y="1018"/>
                          <a:pt x="611" y="1157"/>
                          <a:pt x="456" y="1578"/>
                        </a:cubicBezTo>
                        <a:cubicBezTo>
                          <a:pt x="0" y="2819"/>
                          <a:pt x="1073" y="3844"/>
                          <a:pt x="1073" y="3844"/>
                        </a:cubicBezTo>
                        <a:cubicBezTo>
                          <a:pt x="1439" y="3937"/>
                          <a:pt x="1814" y="3981"/>
                          <a:pt x="2190" y="3981"/>
                        </a:cubicBezTo>
                        <a:cubicBezTo>
                          <a:pt x="3805" y="3981"/>
                          <a:pt x="5427" y="3156"/>
                          <a:pt x="6314" y="1798"/>
                        </a:cubicBezTo>
                        <a:cubicBezTo>
                          <a:pt x="6654" y="1266"/>
                          <a:pt x="6898" y="601"/>
                          <a:pt x="6710" y="0"/>
                        </a:cubicBezTo>
                        <a:close/>
                      </a:path>
                    </a:pathLst>
                  </a:custGeom>
                  <a:solidFill>
                    <a:srgbClr val="66616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6" name="Google Shape;1396;p15"/>
                  <p:cNvSpPr/>
                  <p:nvPr/>
                </p:nvSpPr>
                <p:spPr>
                  <a:xfrm>
                    <a:off x="8306958" y="2699377"/>
                    <a:ext cx="64496" cy="94600"/>
                  </a:xfrm>
                  <a:custGeom>
                    <a:rect b="b" l="l" r="r" t="t"/>
                    <a:pathLst>
                      <a:path extrusionOk="0" h="4236" w="2888">
                        <a:moveTo>
                          <a:pt x="769" y="0"/>
                        </a:moveTo>
                        <a:lnTo>
                          <a:pt x="1" y="1037"/>
                        </a:lnTo>
                        <a:cubicBezTo>
                          <a:pt x="513" y="1257"/>
                          <a:pt x="830" y="1786"/>
                          <a:pt x="986" y="2322"/>
                        </a:cubicBezTo>
                        <a:cubicBezTo>
                          <a:pt x="1137" y="2859"/>
                          <a:pt x="1166" y="3427"/>
                          <a:pt x="1286" y="3968"/>
                        </a:cubicBezTo>
                        <a:cubicBezTo>
                          <a:pt x="1306" y="4060"/>
                          <a:pt x="1330" y="4152"/>
                          <a:pt x="1358" y="4236"/>
                        </a:cubicBezTo>
                        <a:lnTo>
                          <a:pt x="2887" y="2963"/>
                        </a:lnTo>
                        <a:lnTo>
                          <a:pt x="769" y="0"/>
                        </a:ln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7" name="Google Shape;1397;p15"/>
                  <p:cNvSpPr/>
                  <p:nvPr/>
                </p:nvSpPr>
                <p:spPr>
                  <a:xfrm>
                    <a:off x="7380310" y="3014245"/>
                    <a:ext cx="741216" cy="444149"/>
                  </a:xfrm>
                  <a:custGeom>
                    <a:rect b="b" l="l" r="r" t="t"/>
                    <a:pathLst>
                      <a:path extrusionOk="0" h="19888" w="33190">
                        <a:moveTo>
                          <a:pt x="18365" y="0"/>
                        </a:moveTo>
                        <a:cubicBezTo>
                          <a:pt x="13521" y="0"/>
                          <a:pt x="8106" y="2481"/>
                          <a:pt x="8106" y="2481"/>
                        </a:cubicBezTo>
                        <a:cubicBezTo>
                          <a:pt x="8106" y="2481"/>
                          <a:pt x="6404" y="4842"/>
                          <a:pt x="4595" y="7902"/>
                        </a:cubicBezTo>
                        <a:cubicBezTo>
                          <a:pt x="2950" y="10689"/>
                          <a:pt x="1220" y="14039"/>
                          <a:pt x="591" y="16702"/>
                        </a:cubicBezTo>
                        <a:cubicBezTo>
                          <a:pt x="0" y="19197"/>
                          <a:pt x="6455" y="19887"/>
                          <a:pt x="13772" y="19887"/>
                        </a:cubicBezTo>
                        <a:cubicBezTo>
                          <a:pt x="22821" y="19887"/>
                          <a:pt x="33190" y="18832"/>
                          <a:pt x="33190" y="18832"/>
                        </a:cubicBezTo>
                        <a:cubicBezTo>
                          <a:pt x="33190" y="18832"/>
                          <a:pt x="30856" y="13339"/>
                          <a:pt x="28009" y="8166"/>
                        </a:cubicBezTo>
                        <a:cubicBezTo>
                          <a:pt x="26864" y="6092"/>
                          <a:pt x="25639" y="4078"/>
                          <a:pt x="24454" y="2481"/>
                        </a:cubicBezTo>
                        <a:cubicBezTo>
                          <a:pt x="23066" y="620"/>
                          <a:pt x="20787" y="0"/>
                          <a:pt x="18365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8" name="Google Shape;1398;p15"/>
                  <p:cNvSpPr/>
                  <p:nvPr/>
                </p:nvSpPr>
                <p:spPr>
                  <a:xfrm>
                    <a:off x="7424976" y="3233173"/>
                    <a:ext cx="715" cy="2390"/>
                  </a:xfrm>
                  <a:custGeom>
                    <a:rect b="b" l="l" r="r" t="t"/>
                    <a:pathLst>
                      <a:path extrusionOk="0" h="107" w="32">
                        <a:moveTo>
                          <a:pt x="13" y="1"/>
                        </a:moveTo>
                        <a:cubicBezTo>
                          <a:pt x="1" y="45"/>
                          <a:pt x="1" y="73"/>
                          <a:pt x="13" y="93"/>
                        </a:cubicBezTo>
                        <a:cubicBezTo>
                          <a:pt x="18" y="102"/>
                          <a:pt x="22" y="106"/>
                          <a:pt x="24" y="106"/>
                        </a:cubicBezTo>
                        <a:cubicBezTo>
                          <a:pt x="31" y="106"/>
                          <a:pt x="27" y="6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CC8D6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9" name="Google Shape;1399;p15"/>
                  <p:cNvSpPr/>
                  <p:nvPr/>
                </p:nvSpPr>
                <p:spPr>
                  <a:xfrm>
                    <a:off x="7482929" y="3014245"/>
                    <a:ext cx="522915" cy="182390"/>
                  </a:xfrm>
                  <a:custGeom>
                    <a:rect b="b" l="l" r="r" t="t"/>
                    <a:pathLst>
                      <a:path extrusionOk="0" h="8167" w="23415">
                        <a:moveTo>
                          <a:pt x="13770" y="0"/>
                        </a:moveTo>
                        <a:cubicBezTo>
                          <a:pt x="8926" y="0"/>
                          <a:pt x="3511" y="2481"/>
                          <a:pt x="3511" y="2481"/>
                        </a:cubicBezTo>
                        <a:cubicBezTo>
                          <a:pt x="3511" y="2481"/>
                          <a:pt x="1809" y="4842"/>
                          <a:pt x="0" y="7902"/>
                        </a:cubicBezTo>
                        <a:cubicBezTo>
                          <a:pt x="1931" y="7138"/>
                          <a:pt x="5171" y="6438"/>
                          <a:pt x="10493" y="6438"/>
                        </a:cubicBezTo>
                        <a:cubicBezTo>
                          <a:pt x="10667" y="6438"/>
                          <a:pt x="10844" y="6439"/>
                          <a:pt x="11023" y="6440"/>
                        </a:cubicBezTo>
                        <a:cubicBezTo>
                          <a:pt x="16195" y="6485"/>
                          <a:pt x="20367" y="7293"/>
                          <a:pt x="23414" y="8166"/>
                        </a:cubicBezTo>
                        <a:cubicBezTo>
                          <a:pt x="22269" y="6092"/>
                          <a:pt x="21044" y="4078"/>
                          <a:pt x="19859" y="2481"/>
                        </a:cubicBezTo>
                        <a:cubicBezTo>
                          <a:pt x="18471" y="620"/>
                          <a:pt x="16192" y="0"/>
                          <a:pt x="13770" y="0"/>
                        </a:cubicBezTo>
                        <a:close/>
                      </a:path>
                    </a:pathLst>
                  </a:custGeom>
                  <a:solidFill>
                    <a:srgbClr val="CC8D6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0" name="Google Shape;1400;p15"/>
                  <p:cNvSpPr/>
                  <p:nvPr/>
                </p:nvSpPr>
                <p:spPr>
                  <a:xfrm>
                    <a:off x="7602096" y="2396769"/>
                    <a:ext cx="294499" cy="171179"/>
                  </a:xfrm>
                  <a:custGeom>
                    <a:rect b="b" l="l" r="r" t="t"/>
                    <a:pathLst>
                      <a:path extrusionOk="0" h="7665" w="13187">
                        <a:moveTo>
                          <a:pt x="6976" y="1"/>
                        </a:moveTo>
                        <a:cubicBezTo>
                          <a:pt x="3565" y="1"/>
                          <a:pt x="1" y="253"/>
                          <a:pt x="1" y="253"/>
                        </a:cubicBezTo>
                        <a:cubicBezTo>
                          <a:pt x="53" y="1295"/>
                          <a:pt x="1043" y="7665"/>
                          <a:pt x="6171" y="7665"/>
                        </a:cubicBezTo>
                        <a:cubicBezTo>
                          <a:pt x="11300" y="7665"/>
                          <a:pt x="12925" y="2816"/>
                          <a:pt x="13102" y="1062"/>
                        </a:cubicBezTo>
                        <a:cubicBezTo>
                          <a:pt x="13187" y="219"/>
                          <a:pt x="10148" y="1"/>
                          <a:pt x="6976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1" name="Google Shape;1401;p15"/>
                  <p:cNvSpPr/>
                  <p:nvPr/>
                </p:nvSpPr>
                <p:spPr>
                  <a:xfrm>
                    <a:off x="7791074" y="2471382"/>
                    <a:ext cx="4377" cy="3752"/>
                  </a:xfrm>
                  <a:custGeom>
                    <a:rect b="b" l="l" r="r" t="t"/>
                    <a:pathLst>
                      <a:path extrusionOk="0" h="168" w="19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58" y="50"/>
                          <a:pt x="108" y="97"/>
                          <a:pt x="143" y="131"/>
                        </a:cubicBezTo>
                        <a:cubicBezTo>
                          <a:pt x="145" y="132"/>
                          <a:pt x="146" y="134"/>
                          <a:pt x="148" y="135"/>
                        </a:cubicBezTo>
                        <a:lnTo>
                          <a:pt x="148" y="135"/>
                        </a:lnTo>
                        <a:cubicBezTo>
                          <a:pt x="108" y="97"/>
                          <a:pt x="58" y="50"/>
                          <a:pt x="0" y="0"/>
                        </a:cubicBezTo>
                        <a:close/>
                        <a:moveTo>
                          <a:pt x="148" y="135"/>
                        </a:moveTo>
                        <a:cubicBezTo>
                          <a:pt x="148" y="135"/>
                          <a:pt x="148" y="135"/>
                          <a:pt x="148" y="135"/>
                        </a:cubicBezTo>
                        <a:cubicBezTo>
                          <a:pt x="155" y="144"/>
                          <a:pt x="167" y="155"/>
                          <a:pt x="176" y="164"/>
                        </a:cubicBezTo>
                        <a:cubicBezTo>
                          <a:pt x="183" y="168"/>
                          <a:pt x="191" y="168"/>
                          <a:pt x="196" y="168"/>
                        </a:cubicBezTo>
                        <a:cubicBezTo>
                          <a:pt x="191" y="168"/>
                          <a:pt x="183" y="168"/>
                          <a:pt x="179" y="164"/>
                        </a:cubicBezTo>
                        <a:cubicBezTo>
                          <a:pt x="168" y="156"/>
                          <a:pt x="161" y="146"/>
                          <a:pt x="148" y="135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2" name="Google Shape;1402;p15"/>
                  <p:cNvSpPr/>
                  <p:nvPr/>
                </p:nvSpPr>
                <p:spPr>
                  <a:xfrm>
                    <a:off x="7795608" y="2477792"/>
                    <a:ext cx="268" cy="2166"/>
                  </a:xfrm>
                  <a:custGeom>
                    <a:rect b="b" l="l" r="r" t="t"/>
                    <a:pathLst>
                      <a:path extrusionOk="0" h="97" w="12">
                        <a:moveTo>
                          <a:pt x="12" y="1"/>
                        </a:moveTo>
                        <a:lnTo>
                          <a:pt x="0" y="97"/>
                        </a:lnTo>
                        <a:lnTo>
                          <a:pt x="4" y="97"/>
                        </a:lnTo>
                        <a:lnTo>
                          <a:pt x="12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3" name="Google Shape;1403;p15"/>
                  <p:cNvSpPr/>
                  <p:nvPr/>
                </p:nvSpPr>
                <p:spPr>
                  <a:xfrm>
                    <a:off x="7706813" y="2474308"/>
                    <a:ext cx="201" cy="201"/>
                  </a:xfrm>
                  <a:custGeom>
                    <a:rect b="b" l="l" r="r" t="t"/>
                    <a:pathLst>
                      <a:path extrusionOk="0" h="9" w="9">
                        <a:moveTo>
                          <a:pt x="9" y="0"/>
                        </a:moveTo>
                        <a:cubicBezTo>
                          <a:pt x="5" y="4"/>
                          <a:pt x="5" y="4"/>
                          <a:pt x="0" y="9"/>
                        </a:cubicBezTo>
                        <a:lnTo>
                          <a:pt x="5" y="4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4" name="Google Shape;1404;p15"/>
                  <p:cNvSpPr/>
                  <p:nvPr/>
                </p:nvSpPr>
                <p:spPr>
                  <a:xfrm>
                    <a:off x="7704759" y="2475469"/>
                    <a:ext cx="558" cy="3953"/>
                  </a:xfrm>
                  <a:custGeom>
                    <a:rect b="b" l="l" r="r" t="t"/>
                    <a:pathLst>
                      <a:path extrusionOk="0" h="177" w="25">
                        <a:moveTo>
                          <a:pt x="25" y="177"/>
                        </a:moveTo>
                        <a:lnTo>
                          <a:pt x="25" y="17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5" name="Google Shape;1405;p15"/>
                  <p:cNvSpPr/>
                  <p:nvPr/>
                </p:nvSpPr>
                <p:spPr>
                  <a:xfrm>
                    <a:off x="7717823" y="2490320"/>
                    <a:ext cx="715" cy="469"/>
                  </a:xfrm>
                  <a:custGeom>
                    <a:rect b="b" l="l" r="r" t="t"/>
                    <a:pathLst>
                      <a:path extrusionOk="0" h="21" w="32">
                        <a:moveTo>
                          <a:pt x="32" y="20"/>
                        </a:moveTo>
                        <a:cubicBezTo>
                          <a:pt x="20" y="13"/>
                          <a:pt x="12" y="8"/>
                          <a:pt x="0" y="0"/>
                        </a:cubicBezTo>
                        <a:cubicBezTo>
                          <a:pt x="12" y="8"/>
                          <a:pt x="20" y="13"/>
                          <a:pt x="32" y="2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6" name="Google Shape;1406;p15"/>
                  <p:cNvSpPr/>
                  <p:nvPr/>
                </p:nvSpPr>
                <p:spPr>
                  <a:xfrm>
                    <a:off x="7776469" y="3348320"/>
                    <a:ext cx="684111" cy="1365297"/>
                  </a:xfrm>
                  <a:custGeom>
                    <a:rect b="b" l="l" r="r" t="t"/>
                    <a:pathLst>
                      <a:path extrusionOk="0" h="61135" w="30633">
                        <a:moveTo>
                          <a:pt x="13809" y="1"/>
                        </a:moveTo>
                        <a:lnTo>
                          <a:pt x="0" y="9022"/>
                        </a:lnTo>
                        <a:cubicBezTo>
                          <a:pt x="741" y="11284"/>
                          <a:pt x="1590" y="13506"/>
                          <a:pt x="2535" y="15696"/>
                        </a:cubicBezTo>
                        <a:cubicBezTo>
                          <a:pt x="3424" y="17770"/>
                          <a:pt x="4405" y="19812"/>
                          <a:pt x="5470" y="21806"/>
                        </a:cubicBezTo>
                        <a:cubicBezTo>
                          <a:pt x="7187" y="25032"/>
                          <a:pt x="9125" y="28144"/>
                          <a:pt x="11263" y="31110"/>
                        </a:cubicBezTo>
                        <a:cubicBezTo>
                          <a:pt x="12976" y="33481"/>
                          <a:pt x="14870" y="35899"/>
                          <a:pt x="15311" y="38786"/>
                        </a:cubicBezTo>
                        <a:cubicBezTo>
                          <a:pt x="15543" y="40327"/>
                          <a:pt x="15335" y="41913"/>
                          <a:pt x="15555" y="43458"/>
                        </a:cubicBezTo>
                        <a:cubicBezTo>
                          <a:pt x="15951" y="46305"/>
                          <a:pt x="17721" y="48743"/>
                          <a:pt x="19443" y="51045"/>
                        </a:cubicBezTo>
                        <a:cubicBezTo>
                          <a:pt x="21469" y="53760"/>
                          <a:pt x="23490" y="56474"/>
                          <a:pt x="25516" y="59189"/>
                        </a:cubicBezTo>
                        <a:lnTo>
                          <a:pt x="30633" y="61134"/>
                        </a:lnTo>
                        <a:cubicBezTo>
                          <a:pt x="28335" y="55157"/>
                          <a:pt x="26874" y="48855"/>
                          <a:pt x="26321" y="42478"/>
                        </a:cubicBezTo>
                        <a:cubicBezTo>
                          <a:pt x="26081" y="39823"/>
                          <a:pt x="25997" y="37097"/>
                          <a:pt x="25052" y="34602"/>
                        </a:cubicBezTo>
                        <a:cubicBezTo>
                          <a:pt x="24131" y="32156"/>
                          <a:pt x="22446" y="30086"/>
                          <a:pt x="21269" y="27759"/>
                        </a:cubicBezTo>
                        <a:cubicBezTo>
                          <a:pt x="20051" y="25341"/>
                          <a:pt x="19390" y="22683"/>
                          <a:pt x="18747" y="20056"/>
                        </a:cubicBezTo>
                        <a:cubicBezTo>
                          <a:pt x="18477" y="18967"/>
                          <a:pt x="18209" y="17874"/>
                          <a:pt x="17941" y="16789"/>
                        </a:cubicBezTo>
                        <a:cubicBezTo>
                          <a:pt x="17449" y="14787"/>
                          <a:pt x="16960" y="12790"/>
                          <a:pt x="16468" y="10792"/>
                        </a:cubicBezTo>
                        <a:cubicBezTo>
                          <a:pt x="15583" y="7188"/>
                          <a:pt x="14694" y="3593"/>
                          <a:pt x="13809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7" name="Google Shape;1407;p15"/>
                  <p:cNvSpPr/>
                  <p:nvPr/>
                </p:nvSpPr>
                <p:spPr>
                  <a:xfrm>
                    <a:off x="7366866" y="3312387"/>
                    <a:ext cx="391288" cy="1500387"/>
                  </a:xfrm>
                  <a:custGeom>
                    <a:rect b="b" l="l" r="r" t="t"/>
                    <a:pathLst>
                      <a:path extrusionOk="0" h="67184" w="17521">
                        <a:moveTo>
                          <a:pt x="3292" y="0"/>
                        </a:moveTo>
                        <a:cubicBezTo>
                          <a:pt x="1538" y="1358"/>
                          <a:pt x="877" y="3684"/>
                          <a:pt x="537" y="5878"/>
                        </a:cubicBezTo>
                        <a:cubicBezTo>
                          <a:pt x="69" y="8869"/>
                          <a:pt x="1" y="11924"/>
                          <a:pt x="324" y="14939"/>
                        </a:cubicBezTo>
                        <a:cubicBezTo>
                          <a:pt x="481" y="16488"/>
                          <a:pt x="749" y="18022"/>
                          <a:pt x="1121" y="19539"/>
                        </a:cubicBezTo>
                        <a:cubicBezTo>
                          <a:pt x="1614" y="21597"/>
                          <a:pt x="2303" y="23615"/>
                          <a:pt x="3168" y="25549"/>
                        </a:cubicBezTo>
                        <a:cubicBezTo>
                          <a:pt x="3868" y="27118"/>
                          <a:pt x="4693" y="28655"/>
                          <a:pt x="5089" y="30325"/>
                        </a:cubicBezTo>
                        <a:cubicBezTo>
                          <a:pt x="5874" y="33668"/>
                          <a:pt x="4881" y="37128"/>
                          <a:pt x="4480" y="40535"/>
                        </a:cubicBezTo>
                        <a:cubicBezTo>
                          <a:pt x="3664" y="47517"/>
                          <a:pt x="5478" y="54780"/>
                          <a:pt x="9481" y="60554"/>
                        </a:cubicBezTo>
                        <a:lnTo>
                          <a:pt x="7155" y="66716"/>
                        </a:lnTo>
                        <a:cubicBezTo>
                          <a:pt x="7575" y="67040"/>
                          <a:pt x="8069" y="67184"/>
                          <a:pt x="8578" y="67184"/>
                        </a:cubicBezTo>
                        <a:cubicBezTo>
                          <a:pt x="9712" y="67184"/>
                          <a:pt x="10920" y="66470"/>
                          <a:pt x="11547" y="65458"/>
                        </a:cubicBezTo>
                        <a:cubicBezTo>
                          <a:pt x="12448" y="64005"/>
                          <a:pt x="12480" y="62183"/>
                          <a:pt x="12504" y="60465"/>
                        </a:cubicBezTo>
                        <a:cubicBezTo>
                          <a:pt x="12801" y="58900"/>
                          <a:pt x="13065" y="57407"/>
                          <a:pt x="13289" y="55982"/>
                        </a:cubicBezTo>
                        <a:cubicBezTo>
                          <a:pt x="15691" y="40895"/>
                          <a:pt x="14209" y="32935"/>
                          <a:pt x="15567" y="22670"/>
                        </a:cubicBezTo>
                        <a:cubicBezTo>
                          <a:pt x="15795" y="20885"/>
                          <a:pt x="16116" y="19035"/>
                          <a:pt x="16556" y="17061"/>
                        </a:cubicBezTo>
                        <a:cubicBezTo>
                          <a:pt x="16756" y="16156"/>
                          <a:pt x="16981" y="15239"/>
                          <a:pt x="17236" y="14286"/>
                        </a:cubicBezTo>
                        <a:cubicBezTo>
                          <a:pt x="17365" y="13789"/>
                          <a:pt x="17373" y="13157"/>
                          <a:pt x="17521" y="12641"/>
                        </a:cubicBezTo>
                        <a:lnTo>
                          <a:pt x="3292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8" name="Google Shape;1408;p15"/>
                  <p:cNvSpPr/>
                  <p:nvPr/>
                </p:nvSpPr>
                <p:spPr>
                  <a:xfrm>
                    <a:off x="7051663" y="2119508"/>
                    <a:ext cx="649183" cy="824427"/>
                  </a:xfrm>
                  <a:custGeom>
                    <a:rect b="b" l="l" r="r" t="t"/>
                    <a:pathLst>
                      <a:path extrusionOk="0" h="36916" w="29069">
                        <a:moveTo>
                          <a:pt x="7284" y="1"/>
                        </a:moveTo>
                        <a:lnTo>
                          <a:pt x="4910" y="3199"/>
                        </a:lnTo>
                        <a:cubicBezTo>
                          <a:pt x="1002" y="8529"/>
                          <a:pt x="1" y="15863"/>
                          <a:pt x="2340" y="22046"/>
                        </a:cubicBezTo>
                        <a:cubicBezTo>
                          <a:pt x="4678" y="28227"/>
                          <a:pt x="9266" y="34577"/>
                          <a:pt x="20396" y="36916"/>
                        </a:cubicBezTo>
                        <a:lnTo>
                          <a:pt x="19928" y="35490"/>
                        </a:lnTo>
                        <a:cubicBezTo>
                          <a:pt x="19928" y="35490"/>
                          <a:pt x="29068" y="25740"/>
                          <a:pt x="28909" y="25232"/>
                        </a:cubicBezTo>
                        <a:cubicBezTo>
                          <a:pt x="24040" y="25132"/>
                          <a:pt x="20144" y="24287"/>
                          <a:pt x="16140" y="22430"/>
                        </a:cubicBezTo>
                        <a:cubicBezTo>
                          <a:pt x="14102" y="21481"/>
                          <a:pt x="12088" y="20400"/>
                          <a:pt x="10495" y="18810"/>
                        </a:cubicBezTo>
                        <a:cubicBezTo>
                          <a:pt x="8244" y="16568"/>
                          <a:pt x="6995" y="13385"/>
                          <a:pt x="6991" y="10206"/>
                        </a:cubicBezTo>
                        <a:cubicBezTo>
                          <a:pt x="6988" y="7032"/>
                          <a:pt x="8196" y="3888"/>
                          <a:pt x="10238" y="1450"/>
                        </a:cubicBezTo>
                        <a:lnTo>
                          <a:pt x="7284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9" name="Google Shape;1409;p15"/>
                  <p:cNvSpPr/>
                  <p:nvPr/>
                </p:nvSpPr>
                <p:spPr>
                  <a:xfrm>
                    <a:off x="7189746" y="1971889"/>
                    <a:ext cx="182859" cy="192707"/>
                  </a:xfrm>
                  <a:custGeom>
                    <a:rect b="b" l="l" r="r" t="t"/>
                    <a:pathLst>
                      <a:path extrusionOk="0" h="8629" w="8188">
                        <a:moveTo>
                          <a:pt x="5309" y="0"/>
                        </a:moveTo>
                        <a:cubicBezTo>
                          <a:pt x="5167" y="0"/>
                          <a:pt x="5027" y="29"/>
                          <a:pt x="4905" y="93"/>
                        </a:cubicBezTo>
                        <a:cubicBezTo>
                          <a:pt x="4336" y="385"/>
                          <a:pt x="4020" y="1013"/>
                          <a:pt x="3495" y="1390"/>
                        </a:cubicBezTo>
                        <a:cubicBezTo>
                          <a:pt x="3327" y="945"/>
                          <a:pt x="4112" y="173"/>
                          <a:pt x="2987" y="52"/>
                        </a:cubicBezTo>
                        <a:cubicBezTo>
                          <a:pt x="2974" y="51"/>
                          <a:pt x="2962" y="51"/>
                          <a:pt x="2950" y="51"/>
                        </a:cubicBezTo>
                        <a:cubicBezTo>
                          <a:pt x="1833" y="51"/>
                          <a:pt x="388" y="5181"/>
                          <a:pt x="0" y="8015"/>
                        </a:cubicBezTo>
                        <a:lnTo>
                          <a:pt x="3575" y="8628"/>
                        </a:lnTo>
                        <a:lnTo>
                          <a:pt x="4864" y="7592"/>
                        </a:lnTo>
                        <a:cubicBezTo>
                          <a:pt x="5921" y="6807"/>
                          <a:pt x="6938" y="5966"/>
                          <a:pt x="7908" y="5073"/>
                        </a:cubicBezTo>
                        <a:cubicBezTo>
                          <a:pt x="8011" y="4973"/>
                          <a:pt x="8124" y="4865"/>
                          <a:pt x="8152" y="4724"/>
                        </a:cubicBezTo>
                        <a:cubicBezTo>
                          <a:pt x="8187" y="4537"/>
                          <a:pt x="8072" y="4356"/>
                          <a:pt x="7971" y="4196"/>
                        </a:cubicBezTo>
                        <a:cubicBezTo>
                          <a:pt x="7322" y="3159"/>
                          <a:pt x="7159" y="1842"/>
                          <a:pt x="7527" y="681"/>
                        </a:cubicBezTo>
                        <a:lnTo>
                          <a:pt x="7527" y="681"/>
                        </a:lnTo>
                        <a:cubicBezTo>
                          <a:pt x="6615" y="1290"/>
                          <a:pt x="5934" y="2238"/>
                          <a:pt x="5633" y="3292"/>
                        </a:cubicBezTo>
                        <a:lnTo>
                          <a:pt x="5633" y="3292"/>
                        </a:lnTo>
                        <a:lnTo>
                          <a:pt x="6165" y="845"/>
                        </a:lnTo>
                        <a:cubicBezTo>
                          <a:pt x="6370" y="383"/>
                          <a:pt x="5827" y="0"/>
                          <a:pt x="5309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0" name="Google Shape;1410;p15"/>
                  <p:cNvSpPr/>
                  <p:nvPr/>
                </p:nvSpPr>
                <p:spPr>
                  <a:xfrm>
                    <a:off x="7508589" y="2478908"/>
                    <a:ext cx="494911" cy="521620"/>
                  </a:xfrm>
                  <a:custGeom>
                    <a:rect b="b" l="l" r="r" t="t"/>
                    <a:pathLst>
                      <a:path extrusionOk="0" h="23357" w="22161">
                        <a:moveTo>
                          <a:pt x="11776" y="1"/>
                        </a:moveTo>
                        <a:cubicBezTo>
                          <a:pt x="11582" y="1"/>
                          <a:pt x="11419" y="98"/>
                          <a:pt x="11347" y="127"/>
                        </a:cubicBezTo>
                        <a:cubicBezTo>
                          <a:pt x="11134" y="215"/>
                          <a:pt x="7920" y="735"/>
                          <a:pt x="7920" y="735"/>
                        </a:cubicBezTo>
                        <a:lnTo>
                          <a:pt x="7459" y="3963"/>
                        </a:lnTo>
                        <a:cubicBezTo>
                          <a:pt x="6991" y="6541"/>
                          <a:pt x="4548" y="8614"/>
                          <a:pt x="1926" y="8662"/>
                        </a:cubicBezTo>
                        <a:lnTo>
                          <a:pt x="0" y="13760"/>
                        </a:lnTo>
                        <a:cubicBezTo>
                          <a:pt x="0" y="13760"/>
                          <a:pt x="8300" y="21679"/>
                          <a:pt x="8528" y="21679"/>
                        </a:cubicBezTo>
                        <a:cubicBezTo>
                          <a:pt x="8761" y="21679"/>
                          <a:pt x="13253" y="23357"/>
                          <a:pt x="13253" y="23357"/>
                        </a:cubicBezTo>
                        <a:cubicBezTo>
                          <a:pt x="13253" y="23357"/>
                          <a:pt x="22161" y="10028"/>
                          <a:pt x="18734" y="9039"/>
                        </a:cubicBezTo>
                        <a:cubicBezTo>
                          <a:pt x="15307" y="8050"/>
                          <a:pt x="12873" y="5308"/>
                          <a:pt x="12888" y="3966"/>
                        </a:cubicBezTo>
                        <a:cubicBezTo>
                          <a:pt x="12888" y="560"/>
                          <a:pt x="12242" y="1"/>
                          <a:pt x="11776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1" name="Google Shape;1411;p15"/>
                  <p:cNvSpPr/>
                  <p:nvPr/>
                </p:nvSpPr>
                <p:spPr>
                  <a:xfrm>
                    <a:off x="7831184" y="2634701"/>
                    <a:ext cx="556816" cy="449799"/>
                  </a:xfrm>
                  <a:custGeom>
                    <a:rect b="b" l="l" r="r" t="t"/>
                    <a:pathLst>
                      <a:path extrusionOk="0" h="20141" w="24933">
                        <a:moveTo>
                          <a:pt x="1" y="1"/>
                        </a:moveTo>
                        <a:lnTo>
                          <a:pt x="24932" y="20141"/>
                        </a:lnTo>
                        <a:cubicBezTo>
                          <a:pt x="21633" y="12301"/>
                          <a:pt x="15031" y="5919"/>
                          <a:pt x="7083" y="2884"/>
                        </a:cubicBezTo>
                        <a:cubicBezTo>
                          <a:pt x="4697" y="1975"/>
                          <a:pt x="2175" y="1339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2" name="Google Shape;1412;p15"/>
                  <p:cNvSpPr/>
                  <p:nvPr/>
                </p:nvSpPr>
                <p:spPr>
                  <a:xfrm>
                    <a:off x="7862918" y="2719297"/>
                    <a:ext cx="537856" cy="460920"/>
                  </a:xfrm>
                  <a:custGeom>
                    <a:rect b="b" l="l" r="r" t="t"/>
                    <a:pathLst>
                      <a:path extrusionOk="0" h="20639" w="24084">
                        <a:moveTo>
                          <a:pt x="3709" y="1"/>
                        </a:moveTo>
                        <a:lnTo>
                          <a:pt x="1" y="4874"/>
                        </a:lnTo>
                        <a:lnTo>
                          <a:pt x="4877" y="12317"/>
                        </a:lnTo>
                        <a:cubicBezTo>
                          <a:pt x="8081" y="15047"/>
                          <a:pt x="11616" y="17393"/>
                          <a:pt x="15384" y="19283"/>
                        </a:cubicBezTo>
                        <a:cubicBezTo>
                          <a:pt x="16779" y="19986"/>
                          <a:pt x="18289" y="20638"/>
                          <a:pt x="19829" y="20638"/>
                        </a:cubicBezTo>
                        <a:cubicBezTo>
                          <a:pt x="20079" y="20638"/>
                          <a:pt x="20330" y="20621"/>
                          <a:pt x="20580" y="20584"/>
                        </a:cubicBezTo>
                        <a:cubicBezTo>
                          <a:pt x="22378" y="20324"/>
                          <a:pt x="24084" y="18659"/>
                          <a:pt x="23735" y="16876"/>
                        </a:cubicBezTo>
                        <a:cubicBezTo>
                          <a:pt x="23735" y="16876"/>
                          <a:pt x="22238" y="13710"/>
                          <a:pt x="22038" y="13609"/>
                        </a:cubicBezTo>
                        <a:cubicBezTo>
                          <a:pt x="21833" y="13505"/>
                          <a:pt x="16249" y="8024"/>
                          <a:pt x="16249" y="8024"/>
                        </a:cubicBezTo>
                        <a:lnTo>
                          <a:pt x="3709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3" name="Google Shape;1413;p15"/>
                  <p:cNvSpPr/>
                  <p:nvPr/>
                </p:nvSpPr>
                <p:spPr>
                  <a:xfrm>
                    <a:off x="7374102" y="3575377"/>
                    <a:ext cx="377710" cy="243290"/>
                  </a:xfrm>
                  <a:custGeom>
                    <a:rect b="b" l="l" r="r" t="t"/>
                    <a:pathLst>
                      <a:path extrusionOk="0" h="10894" w="16913">
                        <a:moveTo>
                          <a:pt x="105" y="0"/>
                        </a:moveTo>
                        <a:lnTo>
                          <a:pt x="0" y="3163"/>
                        </a:lnTo>
                        <a:cubicBezTo>
                          <a:pt x="193" y="4712"/>
                          <a:pt x="529" y="6246"/>
                          <a:pt x="998" y="7763"/>
                        </a:cubicBezTo>
                        <a:lnTo>
                          <a:pt x="15243" y="10894"/>
                        </a:lnTo>
                        <a:cubicBezTo>
                          <a:pt x="15471" y="9109"/>
                          <a:pt x="15792" y="7259"/>
                          <a:pt x="16232" y="5285"/>
                        </a:cubicBezTo>
                        <a:cubicBezTo>
                          <a:pt x="16432" y="4380"/>
                          <a:pt x="16657" y="3463"/>
                          <a:pt x="16912" y="2510"/>
                        </a:cubicBezTo>
                        <a:lnTo>
                          <a:pt x="16336" y="2030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4" name="Google Shape;1414;p15"/>
                  <p:cNvSpPr/>
                  <p:nvPr/>
                </p:nvSpPr>
                <p:spPr>
                  <a:xfrm>
                    <a:off x="7833082" y="3589312"/>
                    <a:ext cx="344077" cy="245992"/>
                  </a:xfrm>
                  <a:custGeom>
                    <a:rect b="b" l="l" r="r" t="t"/>
                    <a:pathLst>
                      <a:path extrusionOk="0" h="11015" w="15407">
                        <a:moveTo>
                          <a:pt x="13933" y="1"/>
                        </a:moveTo>
                        <a:cubicBezTo>
                          <a:pt x="12764" y="260"/>
                          <a:pt x="3147" y="3752"/>
                          <a:pt x="0" y="4905"/>
                        </a:cubicBezTo>
                        <a:cubicBezTo>
                          <a:pt x="889" y="6979"/>
                          <a:pt x="1870" y="9021"/>
                          <a:pt x="2935" y="11015"/>
                        </a:cubicBezTo>
                        <a:cubicBezTo>
                          <a:pt x="4513" y="10294"/>
                          <a:pt x="11891" y="7383"/>
                          <a:pt x="15406" y="5998"/>
                        </a:cubicBezTo>
                        <a:cubicBezTo>
                          <a:pt x="14914" y="3996"/>
                          <a:pt x="14425" y="1999"/>
                          <a:pt x="13933" y="1"/>
                        </a:cubicBez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5" name="Google Shape;1415;p15"/>
                  <p:cNvSpPr/>
                  <p:nvPr/>
                </p:nvSpPr>
                <p:spPr>
                  <a:xfrm>
                    <a:off x="7307930" y="3175331"/>
                    <a:ext cx="950851" cy="590404"/>
                  </a:xfrm>
                  <a:custGeom>
                    <a:rect b="b" l="l" r="r" t="t"/>
                    <a:pathLst>
                      <a:path extrusionOk="0" h="26437" w="42577">
                        <a:moveTo>
                          <a:pt x="18007" y="1"/>
                        </a:moveTo>
                        <a:cubicBezTo>
                          <a:pt x="11170" y="1"/>
                          <a:pt x="7387" y="1233"/>
                          <a:pt x="7387" y="1233"/>
                        </a:cubicBezTo>
                        <a:cubicBezTo>
                          <a:pt x="7387" y="1233"/>
                          <a:pt x="3272" y="8240"/>
                          <a:pt x="1670" y="13649"/>
                        </a:cubicBezTo>
                        <a:cubicBezTo>
                          <a:pt x="73" y="19058"/>
                          <a:pt x="1" y="23093"/>
                          <a:pt x="229" y="23093"/>
                        </a:cubicBezTo>
                        <a:cubicBezTo>
                          <a:pt x="454" y="23093"/>
                          <a:pt x="19816" y="26401"/>
                          <a:pt x="19816" y="26401"/>
                        </a:cubicBezTo>
                        <a:lnTo>
                          <a:pt x="19827" y="26140"/>
                        </a:lnTo>
                        <a:lnTo>
                          <a:pt x="20191" y="18001"/>
                        </a:lnTo>
                        <a:cubicBezTo>
                          <a:pt x="21361" y="20315"/>
                          <a:pt x="22538" y="22637"/>
                          <a:pt x="23707" y="24956"/>
                        </a:cubicBezTo>
                        <a:cubicBezTo>
                          <a:pt x="23959" y="25451"/>
                          <a:pt x="24208" y="25944"/>
                          <a:pt x="24460" y="26436"/>
                        </a:cubicBezTo>
                        <a:cubicBezTo>
                          <a:pt x="25737" y="25724"/>
                          <a:pt x="27174" y="25360"/>
                          <a:pt x="28588" y="24995"/>
                        </a:cubicBezTo>
                        <a:cubicBezTo>
                          <a:pt x="33256" y="23794"/>
                          <a:pt x="37916" y="22601"/>
                          <a:pt x="42577" y="21400"/>
                        </a:cubicBezTo>
                        <a:cubicBezTo>
                          <a:pt x="42508" y="18473"/>
                          <a:pt x="36090" y="6867"/>
                          <a:pt x="34994" y="5193"/>
                        </a:cubicBezTo>
                        <a:cubicBezTo>
                          <a:pt x="33889" y="3524"/>
                          <a:pt x="31146" y="1085"/>
                          <a:pt x="31146" y="1085"/>
                        </a:cubicBezTo>
                        <a:cubicBezTo>
                          <a:pt x="31146" y="1085"/>
                          <a:pt x="26650" y="172"/>
                          <a:pt x="19115" y="12"/>
                        </a:cubicBezTo>
                        <a:cubicBezTo>
                          <a:pt x="18737" y="4"/>
                          <a:pt x="18368" y="1"/>
                          <a:pt x="18007" y="1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6" name="Google Shape;1416;p15"/>
                  <p:cNvSpPr/>
                  <p:nvPr/>
                </p:nvSpPr>
                <p:spPr>
                  <a:xfrm>
                    <a:off x="7458072" y="3532699"/>
                    <a:ext cx="589422" cy="226429"/>
                  </a:xfrm>
                  <a:custGeom>
                    <a:rect b="b" l="l" r="r" t="t"/>
                    <a:pathLst>
                      <a:path extrusionOk="0" h="10139" w="26393">
                        <a:moveTo>
                          <a:pt x="0" y="1"/>
                        </a:moveTo>
                        <a:cubicBezTo>
                          <a:pt x="561" y="2243"/>
                          <a:pt x="2675" y="3776"/>
                          <a:pt x="4857" y="4537"/>
                        </a:cubicBezTo>
                        <a:cubicBezTo>
                          <a:pt x="7035" y="5294"/>
                          <a:pt x="9377" y="5470"/>
                          <a:pt x="11599" y="6103"/>
                        </a:cubicBezTo>
                        <a:cubicBezTo>
                          <a:pt x="11831" y="6171"/>
                          <a:pt x="12080" y="6254"/>
                          <a:pt x="12204" y="6463"/>
                        </a:cubicBezTo>
                        <a:cubicBezTo>
                          <a:pt x="12311" y="6639"/>
                          <a:pt x="12296" y="6868"/>
                          <a:pt x="12272" y="7067"/>
                        </a:cubicBezTo>
                        <a:cubicBezTo>
                          <a:pt x="12180" y="7749"/>
                          <a:pt x="12003" y="8449"/>
                          <a:pt x="12180" y="9122"/>
                        </a:cubicBezTo>
                        <a:cubicBezTo>
                          <a:pt x="12300" y="9578"/>
                          <a:pt x="12672" y="10002"/>
                          <a:pt x="13104" y="10138"/>
                        </a:cubicBezTo>
                        <a:lnTo>
                          <a:pt x="13468" y="1999"/>
                        </a:lnTo>
                        <a:cubicBezTo>
                          <a:pt x="14638" y="4313"/>
                          <a:pt x="15815" y="6635"/>
                          <a:pt x="16984" y="8954"/>
                        </a:cubicBezTo>
                        <a:cubicBezTo>
                          <a:pt x="17075" y="8990"/>
                          <a:pt x="17167" y="9009"/>
                          <a:pt x="17260" y="9009"/>
                        </a:cubicBezTo>
                        <a:cubicBezTo>
                          <a:pt x="17330" y="9009"/>
                          <a:pt x="17401" y="8998"/>
                          <a:pt x="17472" y="8974"/>
                        </a:cubicBezTo>
                        <a:cubicBezTo>
                          <a:pt x="17693" y="8902"/>
                          <a:pt x="17845" y="8713"/>
                          <a:pt x="17989" y="8533"/>
                        </a:cubicBezTo>
                        <a:cubicBezTo>
                          <a:pt x="20483" y="5491"/>
                          <a:pt x="23302" y="2712"/>
                          <a:pt x="26393" y="265"/>
                        </a:cubicBezTo>
                        <a:lnTo>
                          <a:pt x="26393" y="265"/>
                        </a:lnTo>
                        <a:cubicBezTo>
                          <a:pt x="23896" y="925"/>
                          <a:pt x="21265" y="1578"/>
                          <a:pt x="18714" y="1578"/>
                        </a:cubicBezTo>
                        <a:cubicBezTo>
                          <a:pt x="17210" y="1578"/>
                          <a:pt x="15734" y="1351"/>
                          <a:pt x="14329" y="766"/>
                        </a:cubicBezTo>
                        <a:cubicBezTo>
                          <a:pt x="14105" y="674"/>
                          <a:pt x="13873" y="574"/>
                          <a:pt x="13629" y="553"/>
                        </a:cubicBezTo>
                        <a:cubicBezTo>
                          <a:pt x="13608" y="552"/>
                          <a:pt x="13588" y="552"/>
                          <a:pt x="13567" y="552"/>
                        </a:cubicBezTo>
                        <a:cubicBezTo>
                          <a:pt x="13199" y="552"/>
                          <a:pt x="12854" y="751"/>
                          <a:pt x="12512" y="914"/>
                        </a:cubicBezTo>
                        <a:cubicBezTo>
                          <a:pt x="11200" y="1562"/>
                          <a:pt x="9770" y="1787"/>
                          <a:pt x="8305" y="1787"/>
                        </a:cubicBezTo>
                        <a:cubicBezTo>
                          <a:pt x="6685" y="1787"/>
                          <a:pt x="5021" y="1512"/>
                          <a:pt x="3427" y="1230"/>
                        </a:cubicBezTo>
                        <a:cubicBezTo>
                          <a:pt x="2370" y="1042"/>
                          <a:pt x="1250" y="825"/>
                          <a:pt x="433" y="125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423F4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7" name="Google Shape;1417;p15"/>
                  <p:cNvSpPr/>
                  <p:nvPr/>
                </p:nvSpPr>
                <p:spPr>
                  <a:xfrm>
                    <a:off x="7733546" y="3194738"/>
                    <a:ext cx="23851" cy="346355"/>
                  </a:xfrm>
                  <a:custGeom>
                    <a:rect b="b" l="l" r="r" t="t"/>
                    <a:pathLst>
                      <a:path extrusionOk="0" h="15509" w="1068">
                        <a:moveTo>
                          <a:pt x="772" y="1"/>
                        </a:moveTo>
                        <a:cubicBezTo>
                          <a:pt x="620" y="1"/>
                          <a:pt x="459" y="98"/>
                          <a:pt x="442" y="292"/>
                        </a:cubicBezTo>
                        <a:cubicBezTo>
                          <a:pt x="4" y="5264"/>
                          <a:pt x="0" y="10246"/>
                          <a:pt x="425" y="15218"/>
                        </a:cubicBezTo>
                        <a:cubicBezTo>
                          <a:pt x="441" y="15411"/>
                          <a:pt x="602" y="15508"/>
                          <a:pt x="755" y="15508"/>
                        </a:cubicBezTo>
                        <a:cubicBezTo>
                          <a:pt x="906" y="15508"/>
                          <a:pt x="1050" y="15412"/>
                          <a:pt x="1033" y="15218"/>
                        </a:cubicBezTo>
                        <a:cubicBezTo>
                          <a:pt x="610" y="10246"/>
                          <a:pt x="617" y="5264"/>
                          <a:pt x="1050" y="292"/>
                        </a:cubicBezTo>
                        <a:cubicBezTo>
                          <a:pt x="1068" y="98"/>
                          <a:pt x="924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8" name="Google Shape;1418;p15"/>
                  <p:cNvSpPr/>
                  <p:nvPr/>
                </p:nvSpPr>
                <p:spPr>
                  <a:xfrm>
                    <a:off x="7450368" y="3226964"/>
                    <a:ext cx="584531" cy="27000"/>
                  </a:xfrm>
                  <a:custGeom>
                    <a:rect b="b" l="l" r="r" t="t"/>
                    <a:pathLst>
                      <a:path extrusionOk="0" h="1209" w="26174">
                        <a:moveTo>
                          <a:pt x="11519" y="1"/>
                        </a:moveTo>
                        <a:cubicBezTo>
                          <a:pt x="7810" y="1"/>
                          <a:pt x="4100" y="122"/>
                          <a:pt x="393" y="366"/>
                        </a:cubicBezTo>
                        <a:cubicBezTo>
                          <a:pt x="8" y="390"/>
                          <a:pt x="1" y="976"/>
                          <a:pt x="371" y="976"/>
                        </a:cubicBezTo>
                        <a:cubicBezTo>
                          <a:pt x="378" y="976"/>
                          <a:pt x="386" y="976"/>
                          <a:pt x="393" y="975"/>
                        </a:cubicBezTo>
                        <a:cubicBezTo>
                          <a:pt x="4103" y="731"/>
                          <a:pt x="7816" y="610"/>
                          <a:pt x="11529" y="610"/>
                        </a:cubicBezTo>
                        <a:cubicBezTo>
                          <a:pt x="16284" y="610"/>
                          <a:pt x="21037" y="809"/>
                          <a:pt x="25781" y="1207"/>
                        </a:cubicBezTo>
                        <a:cubicBezTo>
                          <a:pt x="25793" y="1208"/>
                          <a:pt x="25804" y="1208"/>
                          <a:pt x="25814" y="1208"/>
                        </a:cubicBezTo>
                        <a:cubicBezTo>
                          <a:pt x="26173" y="1208"/>
                          <a:pt x="26162" y="629"/>
                          <a:pt x="25781" y="599"/>
                        </a:cubicBezTo>
                        <a:cubicBezTo>
                          <a:pt x="21034" y="201"/>
                          <a:pt x="16277" y="1"/>
                          <a:pt x="11519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9" name="Google Shape;1419;p15"/>
                  <p:cNvSpPr/>
                  <p:nvPr/>
                </p:nvSpPr>
                <p:spPr>
                  <a:xfrm>
                    <a:off x="7461914" y="3297804"/>
                    <a:ext cx="173032" cy="180558"/>
                  </a:xfrm>
                  <a:custGeom>
                    <a:rect b="b" l="l" r="r" t="t"/>
                    <a:pathLst>
                      <a:path extrusionOk="0" h="8085" w="7748">
                        <a:moveTo>
                          <a:pt x="378" y="1"/>
                        </a:moveTo>
                        <a:cubicBezTo>
                          <a:pt x="0" y="1"/>
                          <a:pt x="5" y="594"/>
                          <a:pt x="392" y="610"/>
                        </a:cubicBezTo>
                        <a:cubicBezTo>
                          <a:pt x="2621" y="697"/>
                          <a:pt x="4848" y="785"/>
                          <a:pt x="7080" y="872"/>
                        </a:cubicBezTo>
                        <a:lnTo>
                          <a:pt x="7080" y="872"/>
                        </a:lnTo>
                        <a:cubicBezTo>
                          <a:pt x="6910" y="2163"/>
                          <a:pt x="6742" y="3451"/>
                          <a:pt x="6575" y="4737"/>
                        </a:cubicBezTo>
                        <a:cubicBezTo>
                          <a:pt x="6370" y="6299"/>
                          <a:pt x="5225" y="6712"/>
                          <a:pt x="3996" y="7508"/>
                        </a:cubicBezTo>
                        <a:cubicBezTo>
                          <a:pt x="3722" y="7686"/>
                          <a:pt x="3889" y="8084"/>
                          <a:pt x="4145" y="8084"/>
                        </a:cubicBezTo>
                        <a:cubicBezTo>
                          <a:pt x="4196" y="8084"/>
                          <a:pt x="4250" y="8069"/>
                          <a:pt x="4304" y="8033"/>
                        </a:cubicBezTo>
                        <a:cubicBezTo>
                          <a:pt x="5085" y="7529"/>
                          <a:pt x="6586" y="6943"/>
                          <a:pt x="7002" y="6123"/>
                        </a:cubicBezTo>
                        <a:cubicBezTo>
                          <a:pt x="7327" y="5487"/>
                          <a:pt x="7235" y="4337"/>
                          <a:pt x="7327" y="3628"/>
                        </a:cubicBezTo>
                        <a:cubicBezTo>
                          <a:pt x="7464" y="2612"/>
                          <a:pt x="7595" y="1595"/>
                          <a:pt x="7728" y="577"/>
                        </a:cubicBezTo>
                        <a:cubicBezTo>
                          <a:pt x="7747" y="413"/>
                          <a:pt x="7571" y="281"/>
                          <a:pt x="7423" y="274"/>
                        </a:cubicBezTo>
                        <a:cubicBezTo>
                          <a:pt x="5077" y="182"/>
                          <a:pt x="2735" y="89"/>
                          <a:pt x="392" y="1"/>
                        </a:cubicBezTo>
                        <a:cubicBezTo>
                          <a:pt x="388" y="1"/>
                          <a:pt x="383" y="1"/>
                          <a:pt x="378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0" name="Google Shape;1420;p15"/>
                  <p:cNvSpPr/>
                  <p:nvPr/>
                </p:nvSpPr>
                <p:spPr>
                  <a:xfrm>
                    <a:off x="7452065" y="3301288"/>
                    <a:ext cx="25504" cy="126402"/>
                  </a:xfrm>
                  <a:custGeom>
                    <a:rect b="b" l="l" r="r" t="t"/>
                    <a:pathLst>
                      <a:path extrusionOk="0" h="5660" w="1142">
                        <a:moveTo>
                          <a:pt x="849" y="0"/>
                        </a:moveTo>
                        <a:cubicBezTo>
                          <a:pt x="697" y="0"/>
                          <a:pt x="534" y="97"/>
                          <a:pt x="513" y="290"/>
                        </a:cubicBezTo>
                        <a:cubicBezTo>
                          <a:pt x="349" y="1983"/>
                          <a:pt x="185" y="3677"/>
                          <a:pt x="21" y="5370"/>
                        </a:cubicBezTo>
                        <a:cubicBezTo>
                          <a:pt x="1" y="5564"/>
                          <a:pt x="142" y="5660"/>
                          <a:pt x="294" y="5660"/>
                        </a:cubicBezTo>
                        <a:cubicBezTo>
                          <a:pt x="447" y="5660"/>
                          <a:pt x="609" y="5563"/>
                          <a:pt x="630" y="5370"/>
                        </a:cubicBezTo>
                        <a:cubicBezTo>
                          <a:pt x="794" y="3677"/>
                          <a:pt x="957" y="1983"/>
                          <a:pt x="1122" y="290"/>
                        </a:cubicBezTo>
                        <a:cubicBezTo>
                          <a:pt x="1142" y="96"/>
                          <a:pt x="1001" y="0"/>
                          <a:pt x="849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1" name="Google Shape;1421;p15"/>
                  <p:cNvSpPr/>
                  <p:nvPr/>
                </p:nvSpPr>
                <p:spPr>
                  <a:xfrm>
                    <a:off x="7452110" y="3416234"/>
                    <a:ext cx="102819" cy="64764"/>
                  </a:xfrm>
                  <a:custGeom>
                    <a:rect b="b" l="l" r="r" t="t"/>
                    <a:pathLst>
                      <a:path extrusionOk="0" h="2900" w="4604">
                        <a:moveTo>
                          <a:pt x="426" y="0"/>
                        </a:moveTo>
                        <a:cubicBezTo>
                          <a:pt x="171" y="0"/>
                          <a:pt x="0" y="399"/>
                          <a:pt x="275" y="580"/>
                        </a:cubicBezTo>
                        <a:cubicBezTo>
                          <a:pt x="1493" y="1385"/>
                          <a:pt x="2733" y="2141"/>
                          <a:pt x="4002" y="2858"/>
                        </a:cubicBezTo>
                        <a:cubicBezTo>
                          <a:pt x="4054" y="2887"/>
                          <a:pt x="4106" y="2900"/>
                          <a:pt x="4154" y="2900"/>
                        </a:cubicBezTo>
                        <a:cubicBezTo>
                          <a:pt x="4425" y="2900"/>
                          <a:pt x="4603" y="2496"/>
                          <a:pt x="4311" y="2333"/>
                        </a:cubicBezTo>
                        <a:cubicBezTo>
                          <a:pt x="3042" y="1616"/>
                          <a:pt x="1796" y="856"/>
                          <a:pt x="584" y="51"/>
                        </a:cubicBezTo>
                        <a:cubicBezTo>
                          <a:pt x="530" y="16"/>
                          <a:pt x="476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2" name="Google Shape;1422;p15"/>
                  <p:cNvSpPr/>
                  <p:nvPr/>
                </p:nvSpPr>
                <p:spPr>
                  <a:xfrm>
                    <a:off x="7842462" y="3314843"/>
                    <a:ext cx="24633" cy="138171"/>
                  </a:xfrm>
                  <a:custGeom>
                    <a:rect b="b" l="l" r="r" t="t"/>
                    <a:pathLst>
                      <a:path extrusionOk="0" h="6187" w="1103">
                        <a:moveTo>
                          <a:pt x="302" y="1"/>
                        </a:moveTo>
                        <a:cubicBezTo>
                          <a:pt x="150" y="1"/>
                          <a:pt x="0" y="99"/>
                          <a:pt x="4" y="295"/>
                        </a:cubicBezTo>
                        <a:cubicBezTo>
                          <a:pt x="48" y="2197"/>
                          <a:pt x="209" y="4083"/>
                          <a:pt x="481" y="5964"/>
                        </a:cubicBezTo>
                        <a:cubicBezTo>
                          <a:pt x="503" y="6119"/>
                          <a:pt x="611" y="6186"/>
                          <a:pt x="728" y="6186"/>
                        </a:cubicBezTo>
                        <a:cubicBezTo>
                          <a:pt x="905" y="6186"/>
                          <a:pt x="1103" y="6035"/>
                          <a:pt x="1070" y="5805"/>
                        </a:cubicBezTo>
                        <a:cubicBezTo>
                          <a:pt x="805" y="3974"/>
                          <a:pt x="657" y="2141"/>
                          <a:pt x="613" y="295"/>
                        </a:cubicBezTo>
                        <a:cubicBezTo>
                          <a:pt x="609" y="99"/>
                          <a:pt x="455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3" name="Google Shape;1423;p15"/>
                  <p:cNvSpPr/>
                  <p:nvPr/>
                </p:nvSpPr>
                <p:spPr>
                  <a:xfrm>
                    <a:off x="7851663" y="3440733"/>
                    <a:ext cx="104471" cy="44040"/>
                  </a:xfrm>
                  <a:custGeom>
                    <a:rect b="b" l="l" r="r" t="t"/>
                    <a:pathLst>
                      <a:path extrusionOk="0" h="1972" w="4678">
                        <a:moveTo>
                          <a:pt x="392" y="1"/>
                        </a:moveTo>
                        <a:cubicBezTo>
                          <a:pt x="99" y="1"/>
                          <a:pt x="0" y="492"/>
                          <a:pt x="333" y="608"/>
                        </a:cubicBezTo>
                        <a:cubicBezTo>
                          <a:pt x="1618" y="1057"/>
                          <a:pt x="2899" y="1504"/>
                          <a:pt x="4185" y="1953"/>
                        </a:cubicBezTo>
                        <a:cubicBezTo>
                          <a:pt x="4221" y="1965"/>
                          <a:pt x="4254" y="1971"/>
                          <a:pt x="4286" y="1971"/>
                        </a:cubicBezTo>
                        <a:cubicBezTo>
                          <a:pt x="4579" y="1971"/>
                          <a:pt x="4678" y="1480"/>
                          <a:pt x="4345" y="1364"/>
                        </a:cubicBezTo>
                        <a:cubicBezTo>
                          <a:pt x="3064" y="916"/>
                          <a:pt x="1778" y="468"/>
                          <a:pt x="493" y="19"/>
                        </a:cubicBezTo>
                        <a:cubicBezTo>
                          <a:pt x="458" y="6"/>
                          <a:pt x="424" y="1"/>
                          <a:pt x="39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4" name="Google Shape;1424;p15"/>
                  <p:cNvSpPr/>
                  <p:nvPr/>
                </p:nvSpPr>
                <p:spPr>
                  <a:xfrm>
                    <a:off x="7939676" y="3420053"/>
                    <a:ext cx="101568" cy="65055"/>
                  </a:xfrm>
                  <a:custGeom>
                    <a:rect b="b" l="l" r="r" t="t"/>
                    <a:pathLst>
                      <a:path extrusionOk="0" h="2913" w="4548">
                        <a:moveTo>
                          <a:pt x="4108" y="0"/>
                        </a:moveTo>
                        <a:cubicBezTo>
                          <a:pt x="4059" y="0"/>
                          <a:pt x="4008" y="14"/>
                          <a:pt x="3955" y="44"/>
                        </a:cubicBezTo>
                        <a:cubicBezTo>
                          <a:pt x="2714" y="785"/>
                          <a:pt x="1488" y="1550"/>
                          <a:pt x="276" y="2334"/>
                        </a:cubicBezTo>
                        <a:cubicBezTo>
                          <a:pt x="0" y="2512"/>
                          <a:pt x="170" y="2912"/>
                          <a:pt x="425" y="2912"/>
                        </a:cubicBezTo>
                        <a:cubicBezTo>
                          <a:pt x="474" y="2912"/>
                          <a:pt x="527" y="2897"/>
                          <a:pt x="580" y="2863"/>
                        </a:cubicBezTo>
                        <a:cubicBezTo>
                          <a:pt x="1793" y="2074"/>
                          <a:pt x="3022" y="1310"/>
                          <a:pt x="4263" y="573"/>
                        </a:cubicBezTo>
                        <a:cubicBezTo>
                          <a:pt x="4548" y="404"/>
                          <a:pt x="4374" y="0"/>
                          <a:pt x="4108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5" name="Google Shape;1425;p15"/>
                  <p:cNvSpPr/>
                  <p:nvPr/>
                </p:nvSpPr>
                <p:spPr>
                  <a:xfrm>
                    <a:off x="7990103" y="3308300"/>
                    <a:ext cx="42700" cy="128524"/>
                  </a:xfrm>
                  <a:custGeom>
                    <a:rect b="b" l="l" r="r" t="t"/>
                    <a:pathLst>
                      <a:path extrusionOk="0" h="5755" w="1912">
                        <a:moveTo>
                          <a:pt x="369" y="0"/>
                        </a:moveTo>
                        <a:cubicBezTo>
                          <a:pt x="185" y="0"/>
                          <a:pt x="1" y="147"/>
                          <a:pt x="76" y="372"/>
                        </a:cubicBezTo>
                        <a:cubicBezTo>
                          <a:pt x="632" y="2062"/>
                          <a:pt x="1037" y="3775"/>
                          <a:pt x="1289" y="5533"/>
                        </a:cubicBezTo>
                        <a:cubicBezTo>
                          <a:pt x="1311" y="5688"/>
                          <a:pt x="1418" y="5755"/>
                          <a:pt x="1535" y="5755"/>
                        </a:cubicBezTo>
                        <a:cubicBezTo>
                          <a:pt x="1712" y="5755"/>
                          <a:pt x="1911" y="5603"/>
                          <a:pt x="1878" y="5372"/>
                        </a:cubicBezTo>
                        <a:cubicBezTo>
                          <a:pt x="1625" y="3615"/>
                          <a:pt x="1220" y="1898"/>
                          <a:pt x="660" y="212"/>
                        </a:cubicBezTo>
                        <a:cubicBezTo>
                          <a:pt x="612" y="64"/>
                          <a:pt x="491" y="0"/>
                          <a:pt x="369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6" name="Google Shape;1426;p15"/>
                  <p:cNvSpPr/>
                  <p:nvPr/>
                </p:nvSpPr>
                <p:spPr>
                  <a:xfrm>
                    <a:off x="7845142" y="3300997"/>
                    <a:ext cx="154876" cy="22801"/>
                  </a:xfrm>
                  <a:custGeom>
                    <a:rect b="b" l="l" r="r" t="t"/>
                    <a:pathLst>
                      <a:path extrusionOk="0" h="1021" w="6935">
                        <a:moveTo>
                          <a:pt x="5559" y="1"/>
                        </a:moveTo>
                        <a:cubicBezTo>
                          <a:pt x="4851" y="1"/>
                          <a:pt x="4145" y="36"/>
                          <a:pt x="3435" y="118"/>
                        </a:cubicBezTo>
                        <a:cubicBezTo>
                          <a:pt x="2552" y="219"/>
                          <a:pt x="1692" y="410"/>
                          <a:pt x="806" y="410"/>
                        </a:cubicBezTo>
                        <a:cubicBezTo>
                          <a:pt x="669" y="410"/>
                          <a:pt x="532" y="405"/>
                          <a:pt x="393" y="395"/>
                        </a:cubicBezTo>
                        <a:cubicBezTo>
                          <a:pt x="384" y="394"/>
                          <a:pt x="375" y="394"/>
                          <a:pt x="367" y="394"/>
                        </a:cubicBezTo>
                        <a:cubicBezTo>
                          <a:pt x="1" y="394"/>
                          <a:pt x="13" y="976"/>
                          <a:pt x="393" y="1003"/>
                        </a:cubicBezTo>
                        <a:cubicBezTo>
                          <a:pt x="542" y="1015"/>
                          <a:pt x="689" y="1020"/>
                          <a:pt x="835" y="1020"/>
                        </a:cubicBezTo>
                        <a:cubicBezTo>
                          <a:pt x="1647" y="1020"/>
                          <a:pt x="2422" y="860"/>
                          <a:pt x="3239" y="755"/>
                        </a:cubicBezTo>
                        <a:cubicBezTo>
                          <a:pt x="4028" y="655"/>
                          <a:pt x="4811" y="610"/>
                          <a:pt x="5600" y="610"/>
                        </a:cubicBezTo>
                        <a:cubicBezTo>
                          <a:pt x="5914" y="610"/>
                          <a:pt x="6228" y="617"/>
                          <a:pt x="6543" y="630"/>
                        </a:cubicBezTo>
                        <a:cubicBezTo>
                          <a:pt x="6548" y="631"/>
                          <a:pt x="6553" y="631"/>
                          <a:pt x="6558" y="631"/>
                        </a:cubicBezTo>
                        <a:cubicBezTo>
                          <a:pt x="6935" y="631"/>
                          <a:pt x="6926" y="38"/>
                          <a:pt x="6543" y="22"/>
                        </a:cubicBezTo>
                        <a:cubicBezTo>
                          <a:pt x="6214" y="8"/>
                          <a:pt x="5886" y="1"/>
                          <a:pt x="5559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7" name="Google Shape;1427;p15"/>
                  <p:cNvSpPr/>
                  <p:nvPr/>
                </p:nvSpPr>
                <p:spPr>
                  <a:xfrm>
                    <a:off x="7461824" y="3329650"/>
                    <a:ext cx="153625" cy="17084"/>
                  </a:xfrm>
                  <a:custGeom>
                    <a:rect b="b" l="l" r="r" t="t"/>
                    <a:pathLst>
                      <a:path extrusionOk="0" h="765" w="6879">
                        <a:moveTo>
                          <a:pt x="377" y="1"/>
                        </a:moveTo>
                        <a:cubicBezTo>
                          <a:pt x="1" y="1"/>
                          <a:pt x="6" y="593"/>
                          <a:pt x="393" y="609"/>
                        </a:cubicBezTo>
                        <a:cubicBezTo>
                          <a:pt x="2423" y="681"/>
                          <a:pt x="4452" y="733"/>
                          <a:pt x="6487" y="765"/>
                        </a:cubicBezTo>
                        <a:cubicBezTo>
                          <a:pt x="6488" y="765"/>
                          <a:pt x="6490" y="765"/>
                          <a:pt x="6491" y="765"/>
                        </a:cubicBezTo>
                        <a:cubicBezTo>
                          <a:pt x="6879" y="765"/>
                          <a:pt x="6877" y="160"/>
                          <a:pt x="6487" y="153"/>
                        </a:cubicBezTo>
                        <a:cubicBezTo>
                          <a:pt x="4452" y="125"/>
                          <a:pt x="2423" y="73"/>
                          <a:pt x="393" y="1"/>
                        </a:cubicBezTo>
                        <a:cubicBezTo>
                          <a:pt x="387" y="1"/>
                          <a:pt x="382" y="1"/>
                          <a:pt x="377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8" name="Google Shape;1428;p15"/>
                  <p:cNvSpPr/>
                  <p:nvPr/>
                </p:nvSpPr>
                <p:spPr>
                  <a:xfrm>
                    <a:off x="7844963" y="3325898"/>
                    <a:ext cx="159677" cy="25035"/>
                  </a:xfrm>
                  <a:custGeom>
                    <a:rect b="b" l="l" r="r" t="t"/>
                    <a:pathLst>
                      <a:path extrusionOk="0" h="1121" w="7150">
                        <a:moveTo>
                          <a:pt x="5770" y="1"/>
                        </a:moveTo>
                        <a:cubicBezTo>
                          <a:pt x="4081" y="1"/>
                          <a:pt x="2438" y="508"/>
                          <a:pt x="737" y="508"/>
                        </a:cubicBezTo>
                        <a:cubicBezTo>
                          <a:pt x="623" y="508"/>
                          <a:pt x="508" y="505"/>
                          <a:pt x="393" y="500"/>
                        </a:cubicBezTo>
                        <a:cubicBezTo>
                          <a:pt x="388" y="500"/>
                          <a:pt x="383" y="500"/>
                          <a:pt x="378" y="500"/>
                        </a:cubicBezTo>
                        <a:cubicBezTo>
                          <a:pt x="1" y="500"/>
                          <a:pt x="5" y="1097"/>
                          <a:pt x="393" y="1113"/>
                        </a:cubicBezTo>
                        <a:cubicBezTo>
                          <a:pt x="499" y="1118"/>
                          <a:pt x="605" y="1120"/>
                          <a:pt x="711" y="1120"/>
                        </a:cubicBezTo>
                        <a:cubicBezTo>
                          <a:pt x="2383" y="1120"/>
                          <a:pt x="4016" y="595"/>
                          <a:pt x="5677" y="595"/>
                        </a:cubicBezTo>
                        <a:cubicBezTo>
                          <a:pt x="5989" y="595"/>
                          <a:pt x="6301" y="613"/>
                          <a:pt x="6614" y="657"/>
                        </a:cubicBezTo>
                        <a:cubicBezTo>
                          <a:pt x="6632" y="660"/>
                          <a:pt x="6649" y="661"/>
                          <a:pt x="6665" y="661"/>
                        </a:cubicBezTo>
                        <a:cubicBezTo>
                          <a:pt x="7013" y="661"/>
                          <a:pt x="7149" y="122"/>
                          <a:pt x="6779" y="68"/>
                        </a:cubicBezTo>
                        <a:cubicBezTo>
                          <a:pt x="6440" y="21"/>
                          <a:pt x="6104" y="1"/>
                          <a:pt x="5770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9" name="Google Shape;1429;p15"/>
                  <p:cNvSpPr/>
                  <p:nvPr/>
                </p:nvSpPr>
                <p:spPr>
                  <a:xfrm>
                    <a:off x="7291404" y="3595677"/>
                    <a:ext cx="504848" cy="182189"/>
                  </a:xfrm>
                  <a:custGeom>
                    <a:rect b="b" l="l" r="r" t="t"/>
                    <a:pathLst>
                      <a:path extrusionOk="0" h="8158" w="22606">
                        <a:moveTo>
                          <a:pt x="848" y="1"/>
                        </a:moveTo>
                        <a:cubicBezTo>
                          <a:pt x="714" y="1"/>
                          <a:pt x="593" y="90"/>
                          <a:pt x="553" y="224"/>
                        </a:cubicBezTo>
                        <a:cubicBezTo>
                          <a:pt x="320" y="969"/>
                          <a:pt x="268" y="1577"/>
                          <a:pt x="268" y="2350"/>
                        </a:cubicBezTo>
                        <a:cubicBezTo>
                          <a:pt x="268" y="3015"/>
                          <a:pt x="124" y="3439"/>
                          <a:pt x="24" y="4040"/>
                        </a:cubicBezTo>
                        <a:cubicBezTo>
                          <a:pt x="0" y="4188"/>
                          <a:pt x="61" y="4388"/>
                          <a:pt x="236" y="4416"/>
                        </a:cubicBezTo>
                        <a:cubicBezTo>
                          <a:pt x="3703" y="4944"/>
                          <a:pt x="7175" y="5473"/>
                          <a:pt x="10642" y="6001"/>
                        </a:cubicBezTo>
                        <a:cubicBezTo>
                          <a:pt x="14029" y="6522"/>
                          <a:pt x="17496" y="6875"/>
                          <a:pt x="20704" y="8143"/>
                        </a:cubicBezTo>
                        <a:cubicBezTo>
                          <a:pt x="20729" y="8153"/>
                          <a:pt x="20756" y="8157"/>
                          <a:pt x="20784" y="8157"/>
                        </a:cubicBezTo>
                        <a:cubicBezTo>
                          <a:pt x="20916" y="8157"/>
                          <a:pt x="21056" y="8054"/>
                          <a:pt x="21080" y="7932"/>
                        </a:cubicBezTo>
                        <a:cubicBezTo>
                          <a:pt x="21164" y="7479"/>
                          <a:pt x="21273" y="7082"/>
                          <a:pt x="21428" y="6650"/>
                        </a:cubicBezTo>
                        <a:cubicBezTo>
                          <a:pt x="21441" y="6614"/>
                          <a:pt x="21445" y="6578"/>
                          <a:pt x="21445" y="6546"/>
                        </a:cubicBezTo>
                        <a:cubicBezTo>
                          <a:pt x="22605" y="4368"/>
                          <a:pt x="15783" y="3070"/>
                          <a:pt x="14758" y="2858"/>
                        </a:cubicBezTo>
                        <a:cubicBezTo>
                          <a:pt x="10134" y="1897"/>
                          <a:pt x="5514" y="1200"/>
                          <a:pt x="929" y="12"/>
                        </a:cubicBezTo>
                        <a:cubicBezTo>
                          <a:pt x="902" y="4"/>
                          <a:pt x="875" y="1"/>
                          <a:pt x="848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0" name="Google Shape;1430;p15"/>
                  <p:cNvSpPr/>
                  <p:nvPr/>
                </p:nvSpPr>
                <p:spPr>
                  <a:xfrm>
                    <a:off x="7819750" y="3563473"/>
                    <a:ext cx="470434" cy="215464"/>
                  </a:xfrm>
                  <a:custGeom>
                    <a:rect b="b" l="l" r="r" t="t"/>
                    <a:pathLst>
                      <a:path extrusionOk="0" h="9648" w="21065">
                        <a:moveTo>
                          <a:pt x="19425" y="0"/>
                        </a:moveTo>
                        <a:cubicBezTo>
                          <a:pt x="19399" y="0"/>
                          <a:pt x="19372" y="4"/>
                          <a:pt x="19346" y="12"/>
                        </a:cubicBezTo>
                        <a:cubicBezTo>
                          <a:pt x="12952" y="2086"/>
                          <a:pt x="6594" y="4257"/>
                          <a:pt x="269" y="6526"/>
                        </a:cubicBezTo>
                        <a:cubicBezTo>
                          <a:pt x="121" y="6582"/>
                          <a:pt x="0" y="6735"/>
                          <a:pt x="56" y="6903"/>
                        </a:cubicBezTo>
                        <a:cubicBezTo>
                          <a:pt x="329" y="7748"/>
                          <a:pt x="597" y="8592"/>
                          <a:pt x="869" y="9437"/>
                        </a:cubicBezTo>
                        <a:cubicBezTo>
                          <a:pt x="916" y="9583"/>
                          <a:pt x="1038" y="9647"/>
                          <a:pt x="1160" y="9647"/>
                        </a:cubicBezTo>
                        <a:cubicBezTo>
                          <a:pt x="1305" y="9647"/>
                          <a:pt x="1450" y="9557"/>
                          <a:pt x="1470" y="9409"/>
                        </a:cubicBezTo>
                        <a:cubicBezTo>
                          <a:pt x="7952" y="7996"/>
                          <a:pt x="14390" y="6402"/>
                          <a:pt x="20784" y="4632"/>
                        </a:cubicBezTo>
                        <a:cubicBezTo>
                          <a:pt x="20880" y="4608"/>
                          <a:pt x="20976" y="4525"/>
                          <a:pt x="20996" y="4420"/>
                        </a:cubicBezTo>
                        <a:cubicBezTo>
                          <a:pt x="21064" y="4072"/>
                          <a:pt x="21004" y="3896"/>
                          <a:pt x="20815" y="3596"/>
                        </a:cubicBezTo>
                        <a:cubicBezTo>
                          <a:pt x="20436" y="2984"/>
                          <a:pt x="20159" y="3276"/>
                          <a:pt x="20235" y="2354"/>
                        </a:cubicBezTo>
                        <a:cubicBezTo>
                          <a:pt x="20299" y="1618"/>
                          <a:pt x="20135" y="1313"/>
                          <a:pt x="19479" y="1081"/>
                        </a:cubicBezTo>
                        <a:cubicBezTo>
                          <a:pt x="19559" y="849"/>
                          <a:pt x="19638" y="621"/>
                          <a:pt x="19723" y="389"/>
                        </a:cubicBezTo>
                        <a:cubicBezTo>
                          <a:pt x="19790" y="199"/>
                          <a:pt x="19613" y="0"/>
                          <a:pt x="19425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1" name="Google Shape;1431;p15"/>
                  <p:cNvSpPr/>
                  <p:nvPr/>
                </p:nvSpPr>
                <p:spPr>
                  <a:xfrm>
                    <a:off x="7442149" y="3666360"/>
                    <a:ext cx="296107" cy="74122"/>
                  </a:xfrm>
                  <a:custGeom>
                    <a:rect b="b" l="l" r="r" t="t"/>
                    <a:pathLst>
                      <a:path extrusionOk="0" h="3319" w="13259">
                        <a:moveTo>
                          <a:pt x="438" y="0"/>
                        </a:moveTo>
                        <a:cubicBezTo>
                          <a:pt x="116" y="0"/>
                          <a:pt x="0" y="513"/>
                          <a:pt x="353" y="598"/>
                        </a:cubicBezTo>
                        <a:cubicBezTo>
                          <a:pt x="4461" y="1596"/>
                          <a:pt x="8584" y="2500"/>
                          <a:pt x="12732" y="3313"/>
                        </a:cubicBezTo>
                        <a:cubicBezTo>
                          <a:pt x="12755" y="3317"/>
                          <a:pt x="12776" y="3319"/>
                          <a:pt x="12797" y="3319"/>
                        </a:cubicBezTo>
                        <a:cubicBezTo>
                          <a:pt x="13134" y="3319"/>
                          <a:pt x="13259" y="2796"/>
                          <a:pt x="12893" y="2725"/>
                        </a:cubicBezTo>
                        <a:cubicBezTo>
                          <a:pt x="8748" y="1912"/>
                          <a:pt x="4620" y="1007"/>
                          <a:pt x="517" y="10"/>
                        </a:cubicBezTo>
                        <a:cubicBezTo>
                          <a:pt x="490" y="3"/>
                          <a:pt x="463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2" name="Google Shape;1432;p15"/>
                  <p:cNvSpPr/>
                  <p:nvPr/>
                </p:nvSpPr>
                <p:spPr>
                  <a:xfrm>
                    <a:off x="7851261" y="3681971"/>
                    <a:ext cx="155010" cy="53196"/>
                  </a:xfrm>
                  <a:custGeom>
                    <a:rect b="b" l="l" r="r" t="t"/>
                    <a:pathLst>
                      <a:path extrusionOk="0" h="2382" w="6941">
                        <a:moveTo>
                          <a:pt x="6510" y="1"/>
                        </a:moveTo>
                        <a:cubicBezTo>
                          <a:pt x="6484" y="1"/>
                          <a:pt x="6457" y="4"/>
                          <a:pt x="6428" y="12"/>
                        </a:cubicBezTo>
                        <a:cubicBezTo>
                          <a:pt x="4379" y="540"/>
                          <a:pt x="2348" y="1128"/>
                          <a:pt x="335" y="1777"/>
                        </a:cubicBezTo>
                        <a:cubicBezTo>
                          <a:pt x="0" y="1886"/>
                          <a:pt x="99" y="2382"/>
                          <a:pt x="401" y="2382"/>
                        </a:cubicBezTo>
                        <a:cubicBezTo>
                          <a:pt x="432" y="2382"/>
                          <a:pt x="464" y="2377"/>
                          <a:pt x="499" y="2366"/>
                        </a:cubicBezTo>
                        <a:cubicBezTo>
                          <a:pt x="2513" y="1713"/>
                          <a:pt x="4539" y="1128"/>
                          <a:pt x="6589" y="600"/>
                        </a:cubicBezTo>
                        <a:cubicBezTo>
                          <a:pt x="6941" y="511"/>
                          <a:pt x="6830" y="1"/>
                          <a:pt x="6510" y="1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3" name="Google Shape;1433;p15"/>
                  <p:cNvSpPr/>
                  <p:nvPr/>
                </p:nvSpPr>
                <p:spPr>
                  <a:xfrm>
                    <a:off x="8063868" y="3615933"/>
                    <a:ext cx="189134" cy="55898"/>
                  </a:xfrm>
                  <a:custGeom>
                    <a:rect b="b" l="l" r="r" t="t"/>
                    <a:pathLst>
                      <a:path extrusionOk="0" h="2503" w="8469">
                        <a:moveTo>
                          <a:pt x="8031" y="0"/>
                        </a:moveTo>
                        <a:cubicBezTo>
                          <a:pt x="8006" y="0"/>
                          <a:pt x="7979" y="3"/>
                          <a:pt x="7951" y="10"/>
                        </a:cubicBezTo>
                        <a:cubicBezTo>
                          <a:pt x="5421" y="642"/>
                          <a:pt x="2886" y="1274"/>
                          <a:pt x="352" y="1908"/>
                        </a:cubicBezTo>
                        <a:cubicBezTo>
                          <a:pt x="0" y="1992"/>
                          <a:pt x="115" y="2502"/>
                          <a:pt x="434" y="2502"/>
                        </a:cubicBezTo>
                        <a:cubicBezTo>
                          <a:pt x="460" y="2502"/>
                          <a:pt x="487" y="2499"/>
                          <a:pt x="516" y="2492"/>
                        </a:cubicBezTo>
                        <a:cubicBezTo>
                          <a:pt x="3051" y="1864"/>
                          <a:pt x="5581" y="1230"/>
                          <a:pt x="8115" y="598"/>
                        </a:cubicBezTo>
                        <a:cubicBezTo>
                          <a:pt x="8468" y="509"/>
                          <a:pt x="8356" y="0"/>
                          <a:pt x="8031" y="0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4" name="Google Shape;1434;p15"/>
                  <p:cNvSpPr/>
                  <p:nvPr/>
                </p:nvSpPr>
                <p:spPr>
                  <a:xfrm>
                    <a:off x="8336013" y="4627224"/>
                    <a:ext cx="160794" cy="148109"/>
                  </a:xfrm>
                  <a:custGeom>
                    <a:rect b="b" l="l" r="r" t="t"/>
                    <a:pathLst>
                      <a:path extrusionOk="0" h="6632" w="7200">
                        <a:moveTo>
                          <a:pt x="3094" y="1"/>
                        </a:moveTo>
                        <a:cubicBezTo>
                          <a:pt x="2659" y="1"/>
                          <a:pt x="2176" y="87"/>
                          <a:pt x="1715" y="350"/>
                        </a:cubicBezTo>
                        <a:cubicBezTo>
                          <a:pt x="381" y="1110"/>
                          <a:pt x="1" y="1302"/>
                          <a:pt x="117" y="1379"/>
                        </a:cubicBezTo>
                        <a:cubicBezTo>
                          <a:pt x="229" y="1455"/>
                          <a:pt x="2743" y="5759"/>
                          <a:pt x="2743" y="5759"/>
                        </a:cubicBezTo>
                        <a:lnTo>
                          <a:pt x="7200" y="6631"/>
                        </a:lnTo>
                        <a:lnTo>
                          <a:pt x="7200" y="6479"/>
                        </a:lnTo>
                        <a:cubicBezTo>
                          <a:pt x="7200" y="6479"/>
                          <a:pt x="5714" y="4461"/>
                          <a:pt x="5334" y="3432"/>
                        </a:cubicBezTo>
                        <a:cubicBezTo>
                          <a:pt x="4953" y="2407"/>
                          <a:pt x="4569" y="309"/>
                          <a:pt x="4569" y="309"/>
                        </a:cubicBezTo>
                        <a:cubicBezTo>
                          <a:pt x="4569" y="309"/>
                          <a:pt x="3917" y="1"/>
                          <a:pt x="3094" y="1"/>
                        </a:cubicBez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5" name="Google Shape;1435;p15"/>
                  <p:cNvSpPr/>
                  <p:nvPr/>
                </p:nvSpPr>
                <p:spPr>
                  <a:xfrm>
                    <a:off x="8364442" y="4654649"/>
                    <a:ext cx="156060" cy="164881"/>
                  </a:xfrm>
                  <a:custGeom>
                    <a:rect b="b" l="l" r="r" t="t"/>
                    <a:pathLst>
                      <a:path extrusionOk="0" h="7383" w="6988">
                        <a:moveTo>
                          <a:pt x="912" y="1"/>
                        </a:moveTo>
                        <a:cubicBezTo>
                          <a:pt x="857" y="1"/>
                          <a:pt x="802" y="6"/>
                          <a:pt x="746" y="18"/>
                        </a:cubicBezTo>
                        <a:cubicBezTo>
                          <a:pt x="330" y="107"/>
                          <a:pt x="58" y="543"/>
                          <a:pt x="29" y="968"/>
                        </a:cubicBezTo>
                        <a:cubicBezTo>
                          <a:pt x="1" y="1391"/>
                          <a:pt x="25" y="1904"/>
                          <a:pt x="337" y="2193"/>
                        </a:cubicBezTo>
                        <a:cubicBezTo>
                          <a:pt x="650" y="2481"/>
                          <a:pt x="1126" y="3882"/>
                          <a:pt x="1274" y="4350"/>
                        </a:cubicBezTo>
                        <a:cubicBezTo>
                          <a:pt x="1846" y="6147"/>
                          <a:pt x="3716" y="7383"/>
                          <a:pt x="5571" y="7383"/>
                        </a:cubicBezTo>
                        <a:cubicBezTo>
                          <a:pt x="6052" y="7383"/>
                          <a:pt x="6532" y="7299"/>
                          <a:pt x="6988" y="7121"/>
                        </a:cubicBezTo>
                        <a:cubicBezTo>
                          <a:pt x="6631" y="6020"/>
                          <a:pt x="5855" y="5111"/>
                          <a:pt x="5094" y="4235"/>
                        </a:cubicBezTo>
                        <a:cubicBezTo>
                          <a:pt x="4093" y="3077"/>
                          <a:pt x="3088" y="1920"/>
                          <a:pt x="2087" y="763"/>
                        </a:cubicBezTo>
                        <a:cubicBezTo>
                          <a:pt x="1772" y="398"/>
                          <a:pt x="1371" y="1"/>
                          <a:pt x="912" y="1"/>
                        </a:cubicBezTo>
                        <a:close/>
                      </a:path>
                    </a:pathLst>
                  </a:custGeom>
                  <a:solidFill>
                    <a:srgbClr val="45312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6" name="Google Shape;1436;p15"/>
                  <p:cNvSpPr/>
                  <p:nvPr/>
                </p:nvSpPr>
                <p:spPr>
                  <a:xfrm>
                    <a:off x="7498383" y="4587360"/>
                    <a:ext cx="178593" cy="227055"/>
                  </a:xfrm>
                  <a:custGeom>
                    <a:rect b="b" l="l" r="r" t="t"/>
                    <a:pathLst>
                      <a:path extrusionOk="0" h="10167" w="7997">
                        <a:moveTo>
                          <a:pt x="1446" y="1"/>
                        </a:moveTo>
                        <a:cubicBezTo>
                          <a:pt x="1446" y="1"/>
                          <a:pt x="2363" y="5258"/>
                          <a:pt x="2054" y="7007"/>
                        </a:cubicBezTo>
                        <a:cubicBezTo>
                          <a:pt x="1751" y="8761"/>
                          <a:pt x="1" y="9902"/>
                          <a:pt x="1" y="9902"/>
                        </a:cubicBezTo>
                        <a:cubicBezTo>
                          <a:pt x="1" y="9902"/>
                          <a:pt x="741" y="10166"/>
                          <a:pt x="2576" y="10166"/>
                        </a:cubicBezTo>
                        <a:cubicBezTo>
                          <a:pt x="2942" y="10166"/>
                          <a:pt x="3352" y="10156"/>
                          <a:pt x="3808" y="10130"/>
                        </a:cubicBezTo>
                        <a:cubicBezTo>
                          <a:pt x="6551" y="9978"/>
                          <a:pt x="6399" y="6246"/>
                          <a:pt x="6627" y="5942"/>
                        </a:cubicBezTo>
                        <a:cubicBezTo>
                          <a:pt x="6855" y="5638"/>
                          <a:pt x="7997" y="152"/>
                          <a:pt x="7997" y="152"/>
                        </a:cubicBezTo>
                        <a:lnTo>
                          <a:pt x="1446" y="1"/>
                        </a:ln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7" name="Google Shape;1437;p15"/>
                  <p:cNvSpPr/>
                  <p:nvPr/>
                </p:nvSpPr>
                <p:spPr>
                  <a:xfrm>
                    <a:off x="7271461" y="2039736"/>
                    <a:ext cx="150320" cy="118340"/>
                  </a:xfrm>
                  <a:custGeom>
                    <a:rect b="b" l="l" r="r" t="t"/>
                    <a:pathLst>
                      <a:path extrusionOk="0" h="5299" w="6731">
                        <a:moveTo>
                          <a:pt x="6731" y="1"/>
                        </a:moveTo>
                        <a:lnTo>
                          <a:pt x="6731" y="1"/>
                        </a:lnTo>
                        <a:cubicBezTo>
                          <a:pt x="5650" y="354"/>
                          <a:pt x="4701" y="1098"/>
                          <a:pt x="4101" y="2063"/>
                        </a:cubicBezTo>
                        <a:cubicBezTo>
                          <a:pt x="3355" y="1864"/>
                          <a:pt x="2583" y="1764"/>
                          <a:pt x="1811" y="1764"/>
                        </a:cubicBezTo>
                        <a:cubicBezTo>
                          <a:pt x="1666" y="1764"/>
                          <a:pt x="1522" y="1768"/>
                          <a:pt x="1377" y="1775"/>
                        </a:cubicBezTo>
                        <a:lnTo>
                          <a:pt x="0" y="5298"/>
                        </a:lnTo>
                        <a:cubicBezTo>
                          <a:pt x="1621" y="4802"/>
                          <a:pt x="3243" y="4305"/>
                          <a:pt x="4861" y="3809"/>
                        </a:cubicBezTo>
                        <a:cubicBezTo>
                          <a:pt x="5125" y="3728"/>
                          <a:pt x="5405" y="3632"/>
                          <a:pt x="5553" y="3404"/>
                        </a:cubicBezTo>
                        <a:cubicBezTo>
                          <a:pt x="5738" y="3108"/>
                          <a:pt x="5622" y="2728"/>
                          <a:pt x="5601" y="2379"/>
                        </a:cubicBezTo>
                        <a:cubicBezTo>
                          <a:pt x="5550" y="1479"/>
                          <a:pt x="6158" y="694"/>
                          <a:pt x="6731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8" name="Google Shape;1438;p15"/>
                  <p:cNvSpPr/>
                  <p:nvPr/>
                </p:nvSpPr>
                <p:spPr>
                  <a:xfrm>
                    <a:off x="7240955" y="1924321"/>
                    <a:ext cx="128970" cy="183417"/>
                  </a:xfrm>
                  <a:custGeom>
                    <a:rect b="b" l="l" r="r" t="t"/>
                    <a:pathLst>
                      <a:path extrusionOk="0" h="8213" w="5775">
                        <a:moveTo>
                          <a:pt x="5222" y="0"/>
                        </a:moveTo>
                        <a:cubicBezTo>
                          <a:pt x="5178" y="0"/>
                          <a:pt x="5130" y="4"/>
                          <a:pt x="5082" y="4"/>
                        </a:cubicBezTo>
                        <a:cubicBezTo>
                          <a:pt x="4121" y="61"/>
                          <a:pt x="3220" y="729"/>
                          <a:pt x="2896" y="1638"/>
                        </a:cubicBezTo>
                        <a:cubicBezTo>
                          <a:pt x="2759" y="1526"/>
                          <a:pt x="2589" y="1476"/>
                          <a:pt x="2416" y="1476"/>
                        </a:cubicBezTo>
                        <a:cubicBezTo>
                          <a:pt x="2183" y="1476"/>
                          <a:pt x="1944" y="1565"/>
                          <a:pt x="1762" y="1714"/>
                        </a:cubicBezTo>
                        <a:cubicBezTo>
                          <a:pt x="1446" y="1974"/>
                          <a:pt x="1278" y="2375"/>
                          <a:pt x="1170" y="2770"/>
                        </a:cubicBezTo>
                        <a:cubicBezTo>
                          <a:pt x="1142" y="2595"/>
                          <a:pt x="1106" y="2410"/>
                          <a:pt x="978" y="2290"/>
                        </a:cubicBezTo>
                        <a:cubicBezTo>
                          <a:pt x="921" y="2235"/>
                          <a:pt x="837" y="2205"/>
                          <a:pt x="755" y="2205"/>
                        </a:cubicBezTo>
                        <a:cubicBezTo>
                          <a:pt x="660" y="2205"/>
                          <a:pt x="570" y="2246"/>
                          <a:pt x="533" y="2334"/>
                        </a:cubicBezTo>
                        <a:lnTo>
                          <a:pt x="1" y="6331"/>
                        </a:lnTo>
                        <a:lnTo>
                          <a:pt x="918" y="8212"/>
                        </a:lnTo>
                        <a:lnTo>
                          <a:pt x="5518" y="7235"/>
                        </a:lnTo>
                        <a:cubicBezTo>
                          <a:pt x="5046" y="5077"/>
                          <a:pt x="5106" y="2803"/>
                          <a:pt x="5687" y="673"/>
                        </a:cubicBezTo>
                        <a:cubicBezTo>
                          <a:pt x="5731" y="505"/>
                          <a:pt x="5774" y="316"/>
                          <a:pt x="5678" y="172"/>
                        </a:cubicBezTo>
                        <a:cubicBezTo>
                          <a:pt x="5582" y="32"/>
                          <a:pt x="5394" y="4"/>
                          <a:pt x="5222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9" name="Google Shape;1439;p15"/>
                  <p:cNvSpPr/>
                  <p:nvPr/>
                </p:nvSpPr>
                <p:spPr>
                  <a:xfrm>
                    <a:off x="7324389" y="2623557"/>
                    <a:ext cx="879141" cy="896538"/>
                  </a:xfrm>
                  <a:custGeom>
                    <a:rect b="b" l="l" r="r" t="t"/>
                    <a:pathLst>
                      <a:path extrusionOk="0" h="40145" w="39366">
                        <a:moveTo>
                          <a:pt x="5493" y="0"/>
                        </a:moveTo>
                        <a:cubicBezTo>
                          <a:pt x="5345" y="0"/>
                          <a:pt x="5200" y="23"/>
                          <a:pt x="5061" y="80"/>
                        </a:cubicBezTo>
                        <a:cubicBezTo>
                          <a:pt x="4721" y="228"/>
                          <a:pt x="4501" y="552"/>
                          <a:pt x="4309" y="860"/>
                        </a:cubicBezTo>
                        <a:cubicBezTo>
                          <a:pt x="4056" y="1269"/>
                          <a:pt x="3824" y="1690"/>
                          <a:pt x="3608" y="2109"/>
                        </a:cubicBezTo>
                        <a:cubicBezTo>
                          <a:pt x="3052" y="4968"/>
                          <a:pt x="2371" y="7799"/>
                          <a:pt x="1903" y="10670"/>
                        </a:cubicBezTo>
                        <a:cubicBezTo>
                          <a:pt x="1558" y="12792"/>
                          <a:pt x="1254" y="14917"/>
                          <a:pt x="1042" y="17048"/>
                        </a:cubicBezTo>
                        <a:cubicBezTo>
                          <a:pt x="1389" y="17469"/>
                          <a:pt x="1814" y="17840"/>
                          <a:pt x="2271" y="18133"/>
                        </a:cubicBezTo>
                        <a:cubicBezTo>
                          <a:pt x="3364" y="18842"/>
                          <a:pt x="4629" y="19193"/>
                          <a:pt x="5878" y="19546"/>
                        </a:cubicBezTo>
                        <a:lnTo>
                          <a:pt x="1" y="39252"/>
                        </a:lnTo>
                        <a:lnTo>
                          <a:pt x="6659" y="39252"/>
                        </a:lnTo>
                        <a:cubicBezTo>
                          <a:pt x="8385" y="39252"/>
                          <a:pt x="10106" y="39252"/>
                          <a:pt x="11808" y="39533"/>
                        </a:cubicBezTo>
                        <a:cubicBezTo>
                          <a:pt x="12977" y="39721"/>
                          <a:pt x="14121" y="40045"/>
                          <a:pt x="15298" y="40122"/>
                        </a:cubicBezTo>
                        <a:cubicBezTo>
                          <a:pt x="15519" y="40137"/>
                          <a:pt x="15738" y="40144"/>
                          <a:pt x="15958" y="40144"/>
                        </a:cubicBezTo>
                        <a:cubicBezTo>
                          <a:pt x="17852" y="40144"/>
                          <a:pt x="19728" y="39624"/>
                          <a:pt x="21629" y="39473"/>
                        </a:cubicBezTo>
                        <a:cubicBezTo>
                          <a:pt x="22082" y="39436"/>
                          <a:pt x="22536" y="39421"/>
                          <a:pt x="22990" y="39421"/>
                        </a:cubicBezTo>
                        <a:cubicBezTo>
                          <a:pt x="25469" y="39421"/>
                          <a:pt x="27954" y="39886"/>
                          <a:pt x="30438" y="39886"/>
                        </a:cubicBezTo>
                        <a:cubicBezTo>
                          <a:pt x="30755" y="39886"/>
                          <a:pt x="31072" y="39879"/>
                          <a:pt x="31390" y="39861"/>
                        </a:cubicBezTo>
                        <a:cubicBezTo>
                          <a:pt x="33880" y="39725"/>
                          <a:pt x="36299" y="39000"/>
                          <a:pt x="38689" y="38287"/>
                        </a:cubicBezTo>
                        <a:cubicBezTo>
                          <a:pt x="37151" y="32958"/>
                          <a:pt x="35618" y="27625"/>
                          <a:pt x="34080" y="22301"/>
                        </a:cubicBezTo>
                        <a:cubicBezTo>
                          <a:pt x="33973" y="21928"/>
                          <a:pt x="33868" y="21548"/>
                          <a:pt x="33928" y="21168"/>
                        </a:cubicBezTo>
                        <a:cubicBezTo>
                          <a:pt x="33997" y="20731"/>
                          <a:pt x="34285" y="20359"/>
                          <a:pt x="34553" y="19999"/>
                        </a:cubicBezTo>
                        <a:cubicBezTo>
                          <a:pt x="36727" y="17092"/>
                          <a:pt x="38304" y="13740"/>
                          <a:pt x="39158" y="10201"/>
                        </a:cubicBezTo>
                        <a:cubicBezTo>
                          <a:pt x="39265" y="9757"/>
                          <a:pt x="39365" y="9277"/>
                          <a:pt x="39217" y="8836"/>
                        </a:cubicBezTo>
                        <a:cubicBezTo>
                          <a:pt x="39029" y="8263"/>
                          <a:pt x="38489" y="7903"/>
                          <a:pt x="37976" y="7587"/>
                        </a:cubicBezTo>
                        <a:cubicBezTo>
                          <a:pt x="36026" y="6374"/>
                          <a:pt x="34052" y="5145"/>
                          <a:pt x="31999" y="4120"/>
                        </a:cubicBezTo>
                        <a:cubicBezTo>
                          <a:pt x="30105" y="3170"/>
                          <a:pt x="28135" y="2390"/>
                          <a:pt x="26065" y="1945"/>
                        </a:cubicBezTo>
                        <a:lnTo>
                          <a:pt x="26065" y="1965"/>
                        </a:lnTo>
                        <a:cubicBezTo>
                          <a:pt x="25748" y="7163"/>
                          <a:pt x="22462" y="12071"/>
                          <a:pt x="17802" y="14313"/>
                        </a:cubicBezTo>
                        <a:cubicBezTo>
                          <a:pt x="14362" y="11074"/>
                          <a:pt x="12055" y="6626"/>
                          <a:pt x="11379" y="1921"/>
                        </a:cubicBezTo>
                        <a:lnTo>
                          <a:pt x="11331" y="1481"/>
                        </a:lnTo>
                        <a:cubicBezTo>
                          <a:pt x="9645" y="1032"/>
                          <a:pt x="7952" y="581"/>
                          <a:pt x="6262" y="136"/>
                        </a:cubicBezTo>
                        <a:cubicBezTo>
                          <a:pt x="6011" y="68"/>
                          <a:pt x="5748" y="0"/>
                          <a:pt x="5493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0" name="Google Shape;1440;p15"/>
                  <p:cNvSpPr/>
                  <p:nvPr/>
                </p:nvSpPr>
                <p:spPr>
                  <a:xfrm>
                    <a:off x="7549078" y="2730799"/>
                    <a:ext cx="383650" cy="67511"/>
                  </a:xfrm>
                  <a:custGeom>
                    <a:rect b="b" l="l" r="r" t="t"/>
                    <a:pathLst>
                      <a:path extrusionOk="0" h="3023" w="17179">
                        <a:moveTo>
                          <a:pt x="16698" y="1"/>
                        </a:moveTo>
                        <a:cubicBezTo>
                          <a:pt x="16656" y="1"/>
                          <a:pt x="16610" y="10"/>
                          <a:pt x="16565" y="31"/>
                        </a:cubicBezTo>
                        <a:cubicBezTo>
                          <a:pt x="13753" y="1335"/>
                          <a:pt x="10528" y="2429"/>
                          <a:pt x="7414" y="2429"/>
                        </a:cubicBezTo>
                        <a:cubicBezTo>
                          <a:pt x="5020" y="2429"/>
                          <a:pt x="2692" y="1783"/>
                          <a:pt x="666" y="90"/>
                        </a:cubicBezTo>
                        <a:cubicBezTo>
                          <a:pt x="603" y="37"/>
                          <a:pt x="533" y="14"/>
                          <a:pt x="466" y="14"/>
                        </a:cubicBezTo>
                        <a:cubicBezTo>
                          <a:pt x="219" y="14"/>
                          <a:pt x="1" y="324"/>
                          <a:pt x="237" y="519"/>
                        </a:cubicBezTo>
                        <a:cubicBezTo>
                          <a:pt x="2400" y="2329"/>
                          <a:pt x="4874" y="3022"/>
                          <a:pt x="7416" y="3022"/>
                        </a:cubicBezTo>
                        <a:cubicBezTo>
                          <a:pt x="10625" y="3022"/>
                          <a:pt x="13942" y="1917"/>
                          <a:pt x="16873" y="559"/>
                        </a:cubicBezTo>
                        <a:cubicBezTo>
                          <a:pt x="17179" y="416"/>
                          <a:pt x="16986" y="1"/>
                          <a:pt x="16698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1" name="Google Shape;1441;p15"/>
                  <p:cNvSpPr/>
                  <p:nvPr/>
                </p:nvSpPr>
                <p:spPr>
                  <a:xfrm>
                    <a:off x="7495703" y="3157041"/>
                    <a:ext cx="182457" cy="333045"/>
                  </a:xfrm>
                  <a:custGeom>
                    <a:rect b="b" l="l" r="r" t="t"/>
                    <a:pathLst>
                      <a:path extrusionOk="0" h="14913" w="8170">
                        <a:moveTo>
                          <a:pt x="294" y="1"/>
                        </a:moveTo>
                        <a:cubicBezTo>
                          <a:pt x="142" y="1"/>
                          <a:pt x="1" y="97"/>
                          <a:pt x="21" y="291"/>
                        </a:cubicBezTo>
                        <a:cubicBezTo>
                          <a:pt x="646" y="5916"/>
                          <a:pt x="3279" y="11064"/>
                          <a:pt x="7507" y="14832"/>
                        </a:cubicBezTo>
                        <a:cubicBezTo>
                          <a:pt x="7571" y="14889"/>
                          <a:pt x="7641" y="14912"/>
                          <a:pt x="7709" y="14912"/>
                        </a:cubicBezTo>
                        <a:cubicBezTo>
                          <a:pt x="7954" y="14912"/>
                          <a:pt x="8169" y="14603"/>
                          <a:pt x="7940" y="14399"/>
                        </a:cubicBezTo>
                        <a:cubicBezTo>
                          <a:pt x="3837" y="10748"/>
                          <a:pt x="1237" y="5755"/>
                          <a:pt x="633" y="291"/>
                        </a:cubicBezTo>
                        <a:cubicBezTo>
                          <a:pt x="611" y="98"/>
                          <a:pt x="447" y="1"/>
                          <a:pt x="294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2" name="Google Shape;1442;p15"/>
                  <p:cNvSpPr/>
                  <p:nvPr/>
                </p:nvSpPr>
                <p:spPr>
                  <a:xfrm>
                    <a:off x="7804072" y="2905061"/>
                    <a:ext cx="129595" cy="494866"/>
                  </a:xfrm>
                  <a:custGeom>
                    <a:rect b="b" l="l" r="r" t="t"/>
                    <a:pathLst>
                      <a:path extrusionOk="0" h="22159" w="5803">
                        <a:moveTo>
                          <a:pt x="5479" y="0"/>
                        </a:moveTo>
                        <a:cubicBezTo>
                          <a:pt x="5327" y="0"/>
                          <a:pt x="5174" y="98"/>
                          <a:pt x="5174" y="294"/>
                        </a:cubicBezTo>
                        <a:cubicBezTo>
                          <a:pt x="5195" y="7741"/>
                          <a:pt x="3473" y="15044"/>
                          <a:pt x="122" y="21695"/>
                        </a:cubicBezTo>
                        <a:cubicBezTo>
                          <a:pt x="0" y="21937"/>
                          <a:pt x="211" y="22159"/>
                          <a:pt x="411" y="22159"/>
                        </a:cubicBezTo>
                        <a:cubicBezTo>
                          <a:pt x="502" y="22159"/>
                          <a:pt x="591" y="22113"/>
                          <a:pt x="647" y="22003"/>
                        </a:cubicBezTo>
                        <a:cubicBezTo>
                          <a:pt x="4045" y="15257"/>
                          <a:pt x="5803" y="7850"/>
                          <a:pt x="5788" y="294"/>
                        </a:cubicBezTo>
                        <a:cubicBezTo>
                          <a:pt x="5785" y="98"/>
                          <a:pt x="5632" y="0"/>
                          <a:pt x="5479" y="0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3" name="Google Shape;1443;p15"/>
                  <p:cNvSpPr/>
                  <p:nvPr/>
                </p:nvSpPr>
                <p:spPr>
                  <a:xfrm>
                    <a:off x="7497936" y="1962666"/>
                    <a:ext cx="1466866" cy="867685"/>
                  </a:xfrm>
                  <a:custGeom>
                    <a:rect b="b" l="l" r="r" t="t"/>
                    <a:pathLst>
                      <a:path extrusionOk="0" h="38853" w="65683">
                        <a:moveTo>
                          <a:pt x="371" y="1"/>
                        </a:moveTo>
                        <a:cubicBezTo>
                          <a:pt x="192" y="1"/>
                          <a:pt x="1" y="150"/>
                          <a:pt x="49" y="381"/>
                        </a:cubicBezTo>
                        <a:cubicBezTo>
                          <a:pt x="681" y="3308"/>
                          <a:pt x="1586" y="6507"/>
                          <a:pt x="4585" y="7740"/>
                        </a:cubicBezTo>
                        <a:cubicBezTo>
                          <a:pt x="6150" y="8382"/>
                          <a:pt x="7784" y="8575"/>
                          <a:pt x="9437" y="8575"/>
                        </a:cubicBezTo>
                        <a:cubicBezTo>
                          <a:pt x="11238" y="8575"/>
                          <a:pt x="13060" y="8346"/>
                          <a:pt x="14839" y="8221"/>
                        </a:cubicBezTo>
                        <a:cubicBezTo>
                          <a:pt x="15485" y="8176"/>
                          <a:pt x="16129" y="8150"/>
                          <a:pt x="16771" y="8150"/>
                        </a:cubicBezTo>
                        <a:cubicBezTo>
                          <a:pt x="19660" y="8150"/>
                          <a:pt x="22474" y="8681"/>
                          <a:pt x="24928" y="10394"/>
                        </a:cubicBezTo>
                        <a:cubicBezTo>
                          <a:pt x="27603" y="12257"/>
                          <a:pt x="29569" y="15387"/>
                          <a:pt x="29873" y="18654"/>
                        </a:cubicBezTo>
                        <a:cubicBezTo>
                          <a:pt x="30133" y="21429"/>
                          <a:pt x="28704" y="25977"/>
                          <a:pt x="30877" y="28247"/>
                        </a:cubicBezTo>
                        <a:cubicBezTo>
                          <a:pt x="31851" y="29261"/>
                          <a:pt x="33320" y="29448"/>
                          <a:pt x="34369" y="30305"/>
                        </a:cubicBezTo>
                        <a:cubicBezTo>
                          <a:pt x="35530" y="31255"/>
                          <a:pt x="35859" y="33000"/>
                          <a:pt x="36311" y="34341"/>
                        </a:cubicBezTo>
                        <a:cubicBezTo>
                          <a:pt x="36639" y="35315"/>
                          <a:pt x="37019" y="36355"/>
                          <a:pt x="37829" y="37039"/>
                        </a:cubicBezTo>
                        <a:cubicBezTo>
                          <a:pt x="38893" y="37945"/>
                          <a:pt x="40603" y="38461"/>
                          <a:pt x="41952" y="38697"/>
                        </a:cubicBezTo>
                        <a:cubicBezTo>
                          <a:pt x="42549" y="38803"/>
                          <a:pt x="43146" y="38852"/>
                          <a:pt x="43739" y="38852"/>
                        </a:cubicBezTo>
                        <a:cubicBezTo>
                          <a:pt x="46081" y="38852"/>
                          <a:pt x="48364" y="38077"/>
                          <a:pt x="50428" y="36939"/>
                        </a:cubicBezTo>
                        <a:cubicBezTo>
                          <a:pt x="52041" y="36051"/>
                          <a:pt x="53535" y="34949"/>
                          <a:pt x="54957" y="33785"/>
                        </a:cubicBezTo>
                        <a:cubicBezTo>
                          <a:pt x="56418" y="32591"/>
                          <a:pt x="57619" y="31567"/>
                          <a:pt x="59573" y="31418"/>
                        </a:cubicBezTo>
                        <a:cubicBezTo>
                          <a:pt x="59717" y="31407"/>
                          <a:pt x="59864" y="31401"/>
                          <a:pt x="60011" y="31401"/>
                        </a:cubicBezTo>
                        <a:cubicBezTo>
                          <a:pt x="61583" y="31401"/>
                          <a:pt x="63257" y="32041"/>
                          <a:pt x="63740" y="33689"/>
                        </a:cubicBezTo>
                        <a:cubicBezTo>
                          <a:pt x="64177" y="35166"/>
                          <a:pt x="63788" y="35947"/>
                          <a:pt x="65026" y="37084"/>
                        </a:cubicBezTo>
                        <a:cubicBezTo>
                          <a:pt x="65090" y="37142"/>
                          <a:pt x="65160" y="37166"/>
                          <a:pt x="65229" y="37166"/>
                        </a:cubicBezTo>
                        <a:cubicBezTo>
                          <a:pt x="65470" y="37166"/>
                          <a:pt x="65683" y="36861"/>
                          <a:pt x="65458" y="36655"/>
                        </a:cubicBezTo>
                        <a:cubicBezTo>
                          <a:pt x="64233" y="35531"/>
                          <a:pt x="64769" y="34354"/>
                          <a:pt x="64137" y="33020"/>
                        </a:cubicBezTo>
                        <a:cubicBezTo>
                          <a:pt x="63740" y="32187"/>
                          <a:pt x="63060" y="31575"/>
                          <a:pt x="62219" y="31210"/>
                        </a:cubicBezTo>
                        <a:cubicBezTo>
                          <a:pt x="61537" y="30915"/>
                          <a:pt x="60780" y="30778"/>
                          <a:pt x="60013" y="30778"/>
                        </a:cubicBezTo>
                        <a:cubicBezTo>
                          <a:pt x="58762" y="30778"/>
                          <a:pt x="57486" y="31142"/>
                          <a:pt x="56474" y="31775"/>
                        </a:cubicBezTo>
                        <a:cubicBezTo>
                          <a:pt x="55101" y="32632"/>
                          <a:pt x="53935" y="33881"/>
                          <a:pt x="52618" y="34822"/>
                        </a:cubicBezTo>
                        <a:cubicBezTo>
                          <a:pt x="51061" y="35939"/>
                          <a:pt x="49383" y="36943"/>
                          <a:pt x="47565" y="37576"/>
                        </a:cubicBezTo>
                        <a:cubicBezTo>
                          <a:pt x="46433" y="37968"/>
                          <a:pt x="44942" y="38235"/>
                          <a:pt x="43434" y="38235"/>
                        </a:cubicBezTo>
                        <a:cubicBezTo>
                          <a:pt x="40944" y="38235"/>
                          <a:pt x="38409" y="37505"/>
                          <a:pt x="37372" y="35398"/>
                        </a:cubicBezTo>
                        <a:cubicBezTo>
                          <a:pt x="36367" y="33364"/>
                          <a:pt x="36311" y="30638"/>
                          <a:pt x="34117" y="29429"/>
                        </a:cubicBezTo>
                        <a:cubicBezTo>
                          <a:pt x="32407" y="28492"/>
                          <a:pt x="30918" y="28047"/>
                          <a:pt x="30533" y="25857"/>
                        </a:cubicBezTo>
                        <a:cubicBezTo>
                          <a:pt x="30173" y="23812"/>
                          <a:pt x="30557" y="21725"/>
                          <a:pt x="30530" y="19667"/>
                        </a:cubicBezTo>
                        <a:cubicBezTo>
                          <a:pt x="30454" y="14319"/>
                          <a:pt x="26666" y="9646"/>
                          <a:pt x="21593" y="8125"/>
                        </a:cubicBezTo>
                        <a:cubicBezTo>
                          <a:pt x="20133" y="7687"/>
                          <a:pt x="18661" y="7548"/>
                          <a:pt x="17182" y="7548"/>
                        </a:cubicBezTo>
                        <a:cubicBezTo>
                          <a:pt x="14849" y="7548"/>
                          <a:pt x="12499" y="7894"/>
                          <a:pt x="10155" y="7960"/>
                        </a:cubicBezTo>
                        <a:cubicBezTo>
                          <a:pt x="9908" y="7967"/>
                          <a:pt x="9653" y="7972"/>
                          <a:pt x="9391" y="7972"/>
                        </a:cubicBezTo>
                        <a:cubicBezTo>
                          <a:pt x="7228" y="7972"/>
                          <a:pt x="4628" y="7676"/>
                          <a:pt x="3100" y="6118"/>
                        </a:cubicBezTo>
                        <a:cubicBezTo>
                          <a:pt x="1603" y="4593"/>
                          <a:pt x="1074" y="2239"/>
                          <a:pt x="638" y="221"/>
                        </a:cubicBezTo>
                        <a:cubicBezTo>
                          <a:pt x="604" y="67"/>
                          <a:pt x="490" y="1"/>
                          <a:pt x="371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 cap="flat" cmpd="sng" w="9525">
                    <a:solidFill>
                      <a:srgbClr val="7C775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4" name="Google Shape;1444;p15"/>
                  <p:cNvSpPr/>
                  <p:nvPr/>
                </p:nvSpPr>
                <p:spPr>
                  <a:xfrm>
                    <a:off x="6882359" y="1884211"/>
                    <a:ext cx="619102" cy="107107"/>
                  </a:xfrm>
                  <a:custGeom>
                    <a:rect b="b" l="l" r="r" t="t"/>
                    <a:pathLst>
                      <a:path extrusionOk="0" h="4796" w="27722">
                        <a:moveTo>
                          <a:pt x="21280" y="0"/>
                        </a:moveTo>
                        <a:cubicBezTo>
                          <a:pt x="19937" y="0"/>
                          <a:pt x="18604" y="155"/>
                          <a:pt x="17464" y="323"/>
                        </a:cubicBezTo>
                        <a:cubicBezTo>
                          <a:pt x="15069" y="683"/>
                          <a:pt x="12823" y="1352"/>
                          <a:pt x="10561" y="2229"/>
                        </a:cubicBezTo>
                        <a:cubicBezTo>
                          <a:pt x="8135" y="3174"/>
                          <a:pt x="5647" y="4182"/>
                          <a:pt x="3078" y="4182"/>
                        </a:cubicBezTo>
                        <a:cubicBezTo>
                          <a:pt x="2231" y="4182"/>
                          <a:pt x="1374" y="4072"/>
                          <a:pt x="508" y="3814"/>
                        </a:cubicBezTo>
                        <a:cubicBezTo>
                          <a:pt x="474" y="3804"/>
                          <a:pt x="443" y="3799"/>
                          <a:pt x="413" y="3799"/>
                        </a:cubicBezTo>
                        <a:cubicBezTo>
                          <a:pt x="106" y="3799"/>
                          <a:pt x="0" y="4300"/>
                          <a:pt x="343" y="4398"/>
                        </a:cubicBezTo>
                        <a:cubicBezTo>
                          <a:pt x="1273" y="4677"/>
                          <a:pt x="2188" y="4795"/>
                          <a:pt x="3093" y="4795"/>
                        </a:cubicBezTo>
                        <a:cubicBezTo>
                          <a:pt x="7313" y="4795"/>
                          <a:pt x="11300" y="2221"/>
                          <a:pt x="15405" y="1323"/>
                        </a:cubicBezTo>
                        <a:cubicBezTo>
                          <a:pt x="17001" y="971"/>
                          <a:pt x="19185" y="548"/>
                          <a:pt x="21297" y="548"/>
                        </a:cubicBezTo>
                        <a:cubicBezTo>
                          <a:pt x="23652" y="548"/>
                          <a:pt x="25920" y="1074"/>
                          <a:pt x="27188" y="2813"/>
                        </a:cubicBezTo>
                        <a:cubicBezTo>
                          <a:pt x="27365" y="2717"/>
                          <a:pt x="27541" y="2621"/>
                          <a:pt x="27721" y="2521"/>
                        </a:cubicBezTo>
                        <a:cubicBezTo>
                          <a:pt x="26318" y="536"/>
                          <a:pt x="23780" y="0"/>
                          <a:pt x="21280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 cap="flat" cmpd="sng" w="9525">
                    <a:solidFill>
                      <a:srgbClr val="7C775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5" name="Google Shape;1445;p15"/>
                  <p:cNvSpPr/>
                  <p:nvPr/>
                </p:nvSpPr>
                <p:spPr>
                  <a:xfrm>
                    <a:off x="8254566" y="2669049"/>
                    <a:ext cx="157198" cy="468648"/>
                  </a:xfrm>
                  <a:custGeom>
                    <a:rect b="b" l="l" r="r" t="t"/>
                    <a:pathLst>
                      <a:path extrusionOk="0" h="20985" w="7039">
                        <a:moveTo>
                          <a:pt x="1746" y="0"/>
                        </a:moveTo>
                        <a:cubicBezTo>
                          <a:pt x="654" y="21"/>
                          <a:pt x="0" y="1466"/>
                          <a:pt x="48" y="2691"/>
                        </a:cubicBezTo>
                        <a:cubicBezTo>
                          <a:pt x="85" y="3704"/>
                          <a:pt x="457" y="5758"/>
                          <a:pt x="585" y="6242"/>
                        </a:cubicBezTo>
                        <a:cubicBezTo>
                          <a:pt x="817" y="7480"/>
                          <a:pt x="809" y="8997"/>
                          <a:pt x="717" y="10254"/>
                        </a:cubicBezTo>
                        <a:lnTo>
                          <a:pt x="5822" y="20985"/>
                        </a:lnTo>
                        <a:cubicBezTo>
                          <a:pt x="7039" y="19259"/>
                          <a:pt x="5822" y="14178"/>
                          <a:pt x="5009" y="11640"/>
                        </a:cubicBezTo>
                        <a:cubicBezTo>
                          <a:pt x="4405" y="9757"/>
                          <a:pt x="3356" y="7375"/>
                          <a:pt x="2855" y="6266"/>
                        </a:cubicBezTo>
                        <a:lnTo>
                          <a:pt x="2871" y="6259"/>
                        </a:lnTo>
                        <a:lnTo>
                          <a:pt x="3099" y="6091"/>
                        </a:lnTo>
                        <a:cubicBezTo>
                          <a:pt x="3592" y="6022"/>
                          <a:pt x="4073" y="5886"/>
                          <a:pt x="4489" y="5630"/>
                        </a:cubicBezTo>
                        <a:cubicBezTo>
                          <a:pt x="5154" y="5226"/>
                          <a:pt x="5618" y="4461"/>
                          <a:pt x="5446" y="3733"/>
                        </a:cubicBezTo>
                        <a:cubicBezTo>
                          <a:pt x="5362" y="3378"/>
                          <a:pt x="5065" y="3024"/>
                          <a:pt x="4688" y="3024"/>
                        </a:cubicBezTo>
                        <a:cubicBezTo>
                          <a:pt x="4668" y="3024"/>
                          <a:pt x="4649" y="3025"/>
                          <a:pt x="4629" y="3027"/>
                        </a:cubicBezTo>
                        <a:cubicBezTo>
                          <a:pt x="4701" y="2707"/>
                          <a:pt x="4765" y="2355"/>
                          <a:pt x="4601" y="2063"/>
                        </a:cubicBezTo>
                        <a:cubicBezTo>
                          <a:pt x="4500" y="1886"/>
                          <a:pt x="4278" y="1773"/>
                          <a:pt x="4076" y="1773"/>
                        </a:cubicBezTo>
                        <a:cubicBezTo>
                          <a:pt x="3956" y="1773"/>
                          <a:pt x="3844" y="1813"/>
                          <a:pt x="3768" y="1902"/>
                        </a:cubicBezTo>
                        <a:lnTo>
                          <a:pt x="3729" y="1846"/>
                        </a:lnTo>
                        <a:cubicBezTo>
                          <a:pt x="3676" y="1598"/>
                          <a:pt x="3720" y="1334"/>
                          <a:pt x="3668" y="1085"/>
                        </a:cubicBezTo>
                        <a:cubicBezTo>
                          <a:pt x="3616" y="847"/>
                          <a:pt x="3400" y="602"/>
                          <a:pt x="3161" y="602"/>
                        </a:cubicBezTo>
                        <a:cubicBezTo>
                          <a:pt x="3123" y="602"/>
                          <a:pt x="3085" y="608"/>
                          <a:pt x="3047" y="621"/>
                        </a:cubicBezTo>
                        <a:cubicBezTo>
                          <a:pt x="2807" y="706"/>
                          <a:pt x="2744" y="989"/>
                          <a:pt x="2655" y="1218"/>
                        </a:cubicBezTo>
                        <a:cubicBezTo>
                          <a:pt x="2635" y="1266"/>
                          <a:pt x="2615" y="1310"/>
                          <a:pt x="2591" y="1358"/>
                        </a:cubicBezTo>
                        <a:lnTo>
                          <a:pt x="1798" y="1734"/>
                        </a:lnTo>
                        <a:cubicBezTo>
                          <a:pt x="1722" y="1162"/>
                          <a:pt x="1706" y="577"/>
                          <a:pt x="1746" y="0"/>
                        </a:cubicBez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6" name="Google Shape;1446;p15"/>
                  <p:cNvSpPr/>
                  <p:nvPr/>
                </p:nvSpPr>
                <p:spPr>
                  <a:xfrm>
                    <a:off x="7392794" y="2646895"/>
                    <a:ext cx="42744" cy="377978"/>
                  </a:xfrm>
                  <a:custGeom>
                    <a:rect b="b" l="l" r="r" t="t"/>
                    <a:pathLst>
                      <a:path extrusionOk="0" h="16925" w="1914">
                        <a:moveTo>
                          <a:pt x="1542" y="1"/>
                        </a:moveTo>
                        <a:cubicBezTo>
                          <a:pt x="1423" y="1"/>
                          <a:pt x="1309" y="67"/>
                          <a:pt x="1274" y="220"/>
                        </a:cubicBezTo>
                        <a:cubicBezTo>
                          <a:pt x="13" y="5669"/>
                          <a:pt x="0" y="11254"/>
                          <a:pt x="1242" y="16707"/>
                        </a:cubicBezTo>
                        <a:cubicBezTo>
                          <a:pt x="1275" y="16859"/>
                          <a:pt x="1389" y="16925"/>
                          <a:pt x="1508" y="16925"/>
                        </a:cubicBezTo>
                        <a:cubicBezTo>
                          <a:pt x="1687" y="16925"/>
                          <a:pt x="1879" y="16775"/>
                          <a:pt x="1826" y="16544"/>
                        </a:cubicBezTo>
                        <a:cubicBezTo>
                          <a:pt x="613" y="11198"/>
                          <a:pt x="621" y="5725"/>
                          <a:pt x="1858" y="380"/>
                        </a:cubicBezTo>
                        <a:cubicBezTo>
                          <a:pt x="1913" y="151"/>
                          <a:pt x="1722" y="1"/>
                          <a:pt x="1542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7" name="Google Shape;1447;p15"/>
                  <p:cNvSpPr/>
                  <p:nvPr/>
                </p:nvSpPr>
                <p:spPr>
                  <a:xfrm>
                    <a:off x="7461378" y="2741027"/>
                    <a:ext cx="45112" cy="243000"/>
                  </a:xfrm>
                  <a:custGeom>
                    <a:rect b="b" l="l" r="r" t="t"/>
                    <a:pathLst>
                      <a:path extrusionOk="0" h="10881" w="2020">
                        <a:moveTo>
                          <a:pt x="1650" y="1"/>
                        </a:moveTo>
                        <a:cubicBezTo>
                          <a:pt x="1526" y="1"/>
                          <a:pt x="1399" y="62"/>
                          <a:pt x="1342" y="205"/>
                        </a:cubicBezTo>
                        <a:cubicBezTo>
                          <a:pt x="0" y="3520"/>
                          <a:pt x="12" y="7068"/>
                          <a:pt x="89" y="10587"/>
                        </a:cubicBezTo>
                        <a:cubicBezTo>
                          <a:pt x="93" y="10783"/>
                          <a:pt x="248" y="10881"/>
                          <a:pt x="400" y="10881"/>
                        </a:cubicBezTo>
                        <a:cubicBezTo>
                          <a:pt x="553" y="10881"/>
                          <a:pt x="703" y="10783"/>
                          <a:pt x="697" y="10587"/>
                        </a:cubicBezTo>
                        <a:cubicBezTo>
                          <a:pt x="625" y="7120"/>
                          <a:pt x="609" y="3632"/>
                          <a:pt x="1930" y="365"/>
                        </a:cubicBezTo>
                        <a:cubicBezTo>
                          <a:pt x="2019" y="145"/>
                          <a:pt x="1838" y="1"/>
                          <a:pt x="1650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8" name="Google Shape;1448;p15"/>
                  <p:cNvSpPr/>
                  <p:nvPr/>
                </p:nvSpPr>
                <p:spPr>
                  <a:xfrm>
                    <a:off x="7972639" y="2816087"/>
                    <a:ext cx="103891" cy="247265"/>
                  </a:xfrm>
                  <a:custGeom>
                    <a:rect b="b" l="l" r="r" t="t"/>
                    <a:pathLst>
                      <a:path extrusionOk="0" h="11072" w="4652">
                        <a:moveTo>
                          <a:pt x="292" y="1"/>
                        </a:moveTo>
                        <a:cubicBezTo>
                          <a:pt x="140" y="1"/>
                          <a:pt x="1" y="97"/>
                          <a:pt x="25" y="291"/>
                        </a:cubicBezTo>
                        <a:cubicBezTo>
                          <a:pt x="505" y="4127"/>
                          <a:pt x="1827" y="7714"/>
                          <a:pt x="3972" y="10933"/>
                        </a:cubicBezTo>
                        <a:cubicBezTo>
                          <a:pt x="4038" y="11031"/>
                          <a:pt x="4131" y="11071"/>
                          <a:pt x="4224" y="11071"/>
                        </a:cubicBezTo>
                        <a:cubicBezTo>
                          <a:pt x="4440" y="11071"/>
                          <a:pt x="4652" y="10854"/>
                          <a:pt x="4501" y="10625"/>
                        </a:cubicBezTo>
                        <a:cubicBezTo>
                          <a:pt x="2419" y="7506"/>
                          <a:pt x="1102" y="4014"/>
                          <a:pt x="633" y="291"/>
                        </a:cubicBezTo>
                        <a:cubicBezTo>
                          <a:pt x="609" y="98"/>
                          <a:pt x="444" y="1"/>
                          <a:pt x="292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9" name="Google Shape;1449;p15"/>
                  <p:cNvSpPr/>
                  <p:nvPr/>
                </p:nvSpPr>
                <p:spPr>
                  <a:xfrm>
                    <a:off x="8215595" y="2447844"/>
                    <a:ext cx="60543" cy="160571"/>
                  </a:xfrm>
                  <a:custGeom>
                    <a:rect b="b" l="l" r="r" t="t"/>
                    <a:pathLst>
                      <a:path extrusionOk="0" h="7190" w="2711">
                        <a:moveTo>
                          <a:pt x="2286" y="0"/>
                        </a:moveTo>
                        <a:cubicBezTo>
                          <a:pt x="664" y="1834"/>
                          <a:pt x="0" y="4476"/>
                          <a:pt x="560" y="6858"/>
                        </a:cubicBezTo>
                        <a:lnTo>
                          <a:pt x="727" y="7072"/>
                        </a:lnTo>
                        <a:lnTo>
                          <a:pt x="727" y="7072"/>
                        </a:lnTo>
                        <a:cubicBezTo>
                          <a:pt x="726" y="7072"/>
                          <a:pt x="725" y="7072"/>
                          <a:pt x="724" y="7072"/>
                        </a:cubicBezTo>
                        <a:cubicBezTo>
                          <a:pt x="690" y="7072"/>
                          <a:pt x="637" y="7158"/>
                          <a:pt x="693" y="7183"/>
                        </a:cubicBezTo>
                        <a:cubicBezTo>
                          <a:pt x="704" y="7187"/>
                          <a:pt x="714" y="7189"/>
                          <a:pt x="724" y="7189"/>
                        </a:cubicBezTo>
                        <a:cubicBezTo>
                          <a:pt x="784" y="7189"/>
                          <a:pt x="838" y="7126"/>
                          <a:pt x="873" y="7071"/>
                        </a:cubicBezTo>
                        <a:cubicBezTo>
                          <a:pt x="1553" y="6026"/>
                          <a:pt x="2122" y="4897"/>
                          <a:pt x="2414" y="3684"/>
                        </a:cubicBezTo>
                        <a:cubicBezTo>
                          <a:pt x="2706" y="2475"/>
                          <a:pt x="2711" y="1174"/>
                          <a:pt x="2286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0" name="Google Shape;1450;p15"/>
                  <p:cNvSpPr/>
                  <p:nvPr/>
                </p:nvSpPr>
                <p:spPr>
                  <a:xfrm>
                    <a:off x="8069473" y="2431920"/>
                    <a:ext cx="98107" cy="113940"/>
                  </a:xfrm>
                  <a:custGeom>
                    <a:rect b="b" l="l" r="r" t="t"/>
                    <a:pathLst>
                      <a:path extrusionOk="0" h="5102" w="4393">
                        <a:moveTo>
                          <a:pt x="0" y="0"/>
                        </a:moveTo>
                        <a:cubicBezTo>
                          <a:pt x="45" y="1530"/>
                          <a:pt x="769" y="3027"/>
                          <a:pt x="1939" y="4016"/>
                        </a:cubicBezTo>
                        <a:cubicBezTo>
                          <a:pt x="2427" y="4425"/>
                          <a:pt x="3043" y="4757"/>
                          <a:pt x="3663" y="4757"/>
                        </a:cubicBezTo>
                        <a:cubicBezTo>
                          <a:pt x="3801" y="4757"/>
                          <a:pt x="3940" y="4741"/>
                          <a:pt x="4077" y="4705"/>
                        </a:cubicBezTo>
                        <a:lnTo>
                          <a:pt x="4231" y="4765"/>
                        </a:lnTo>
                        <a:lnTo>
                          <a:pt x="4231" y="4765"/>
                        </a:lnTo>
                        <a:cubicBezTo>
                          <a:pt x="4010" y="4305"/>
                          <a:pt x="3791" y="3844"/>
                          <a:pt x="3572" y="3384"/>
                        </a:cubicBezTo>
                        <a:cubicBezTo>
                          <a:pt x="3200" y="2604"/>
                          <a:pt x="2820" y="1811"/>
                          <a:pt x="2243" y="1157"/>
                        </a:cubicBezTo>
                        <a:cubicBezTo>
                          <a:pt x="1670" y="509"/>
                          <a:pt x="865" y="13"/>
                          <a:pt x="0" y="0"/>
                        </a:cubicBezTo>
                        <a:close/>
                        <a:moveTo>
                          <a:pt x="4231" y="4765"/>
                        </a:moveTo>
                        <a:lnTo>
                          <a:pt x="4231" y="4765"/>
                        </a:lnTo>
                        <a:cubicBezTo>
                          <a:pt x="4285" y="4877"/>
                          <a:pt x="4339" y="4990"/>
                          <a:pt x="4393" y="5102"/>
                        </a:cubicBezTo>
                        <a:cubicBezTo>
                          <a:pt x="4389" y="5010"/>
                          <a:pt x="4389" y="4917"/>
                          <a:pt x="4385" y="4825"/>
                        </a:cubicBezTo>
                        <a:lnTo>
                          <a:pt x="4231" y="4765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1" name="Google Shape;1451;p15"/>
                  <p:cNvSpPr/>
                  <p:nvPr/>
                </p:nvSpPr>
                <p:spPr>
                  <a:xfrm>
                    <a:off x="8157910" y="2175675"/>
                    <a:ext cx="62978" cy="142816"/>
                  </a:xfrm>
                  <a:custGeom>
                    <a:rect b="b" l="l" r="r" t="t"/>
                    <a:pathLst>
                      <a:path extrusionOk="0" h="6395" w="2820">
                        <a:moveTo>
                          <a:pt x="2062" y="0"/>
                        </a:moveTo>
                        <a:lnTo>
                          <a:pt x="2062" y="0"/>
                        </a:lnTo>
                        <a:cubicBezTo>
                          <a:pt x="1214" y="640"/>
                          <a:pt x="653" y="1610"/>
                          <a:pt x="353" y="2630"/>
                        </a:cubicBezTo>
                        <a:cubicBezTo>
                          <a:pt x="52" y="3652"/>
                          <a:pt x="0" y="4728"/>
                          <a:pt x="17" y="5794"/>
                        </a:cubicBezTo>
                        <a:cubicBezTo>
                          <a:pt x="20" y="5939"/>
                          <a:pt x="70" y="6138"/>
                          <a:pt x="217" y="6138"/>
                        </a:cubicBezTo>
                        <a:cubicBezTo>
                          <a:pt x="220" y="6138"/>
                          <a:pt x="222" y="6138"/>
                          <a:pt x="225" y="6138"/>
                        </a:cubicBezTo>
                        <a:lnTo>
                          <a:pt x="364" y="6394"/>
                        </a:lnTo>
                        <a:cubicBezTo>
                          <a:pt x="2118" y="4848"/>
                          <a:pt x="2820" y="2214"/>
                          <a:pt x="2062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2" name="Google Shape;1452;p15"/>
                  <p:cNvSpPr/>
                  <p:nvPr/>
                </p:nvSpPr>
                <p:spPr>
                  <a:xfrm>
                    <a:off x="7896730" y="2148116"/>
                    <a:ext cx="74412" cy="83166"/>
                  </a:xfrm>
                  <a:custGeom>
                    <a:rect b="b" l="l" r="r" t="t"/>
                    <a:pathLst>
                      <a:path extrusionOk="0" h="3724" w="3332">
                        <a:moveTo>
                          <a:pt x="3252" y="0"/>
                        </a:moveTo>
                        <a:cubicBezTo>
                          <a:pt x="1759" y="782"/>
                          <a:pt x="573" y="2138"/>
                          <a:pt x="0" y="3724"/>
                        </a:cubicBezTo>
                        <a:cubicBezTo>
                          <a:pt x="889" y="3288"/>
                          <a:pt x="1714" y="2731"/>
                          <a:pt x="2450" y="2070"/>
                        </a:cubicBezTo>
                        <a:cubicBezTo>
                          <a:pt x="2892" y="1678"/>
                          <a:pt x="3332" y="1166"/>
                          <a:pt x="3276" y="577"/>
                        </a:cubicBezTo>
                        <a:lnTo>
                          <a:pt x="3252" y="0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3" name="Google Shape;1453;p15"/>
                  <p:cNvSpPr/>
                  <p:nvPr/>
                </p:nvSpPr>
                <p:spPr>
                  <a:xfrm>
                    <a:off x="7929023" y="2018297"/>
                    <a:ext cx="53129" cy="131739"/>
                  </a:xfrm>
                  <a:custGeom>
                    <a:rect b="b" l="l" r="r" t="t"/>
                    <a:pathLst>
                      <a:path extrusionOk="0" h="5899" w="2379">
                        <a:moveTo>
                          <a:pt x="856" y="0"/>
                        </a:moveTo>
                        <a:cubicBezTo>
                          <a:pt x="0" y="1926"/>
                          <a:pt x="396" y="4344"/>
                          <a:pt x="1821" y="5898"/>
                        </a:cubicBezTo>
                        <a:lnTo>
                          <a:pt x="2042" y="5686"/>
                        </a:lnTo>
                        <a:cubicBezTo>
                          <a:pt x="2326" y="5505"/>
                          <a:pt x="2366" y="5109"/>
                          <a:pt x="2370" y="4769"/>
                        </a:cubicBezTo>
                        <a:cubicBezTo>
                          <a:pt x="2379" y="3904"/>
                          <a:pt x="2358" y="3031"/>
                          <a:pt x="2150" y="2195"/>
                        </a:cubicBezTo>
                        <a:cubicBezTo>
                          <a:pt x="1941" y="1354"/>
                          <a:pt x="1525" y="545"/>
                          <a:pt x="856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4" name="Google Shape;1454;p15"/>
                  <p:cNvSpPr/>
                  <p:nvPr/>
                </p:nvSpPr>
                <p:spPr>
                  <a:xfrm>
                    <a:off x="7639413" y="2034465"/>
                    <a:ext cx="47211" cy="115236"/>
                  </a:xfrm>
                  <a:custGeom>
                    <a:rect b="b" l="l" r="r" t="t"/>
                    <a:pathLst>
                      <a:path extrusionOk="0" h="5160" w="2114">
                        <a:moveTo>
                          <a:pt x="649" y="1"/>
                        </a:moveTo>
                        <a:lnTo>
                          <a:pt x="649" y="1"/>
                        </a:lnTo>
                        <a:cubicBezTo>
                          <a:pt x="0" y="1534"/>
                          <a:pt x="135" y="3380"/>
                          <a:pt x="1009" y="4801"/>
                        </a:cubicBezTo>
                        <a:cubicBezTo>
                          <a:pt x="1101" y="4954"/>
                          <a:pt x="1221" y="5113"/>
                          <a:pt x="1397" y="5154"/>
                        </a:cubicBezTo>
                        <a:cubicBezTo>
                          <a:pt x="1415" y="5158"/>
                          <a:pt x="1433" y="5160"/>
                          <a:pt x="1452" y="5160"/>
                        </a:cubicBezTo>
                        <a:cubicBezTo>
                          <a:pt x="1573" y="5160"/>
                          <a:pt x="1697" y="5076"/>
                          <a:pt x="1725" y="4971"/>
                        </a:cubicBezTo>
                        <a:lnTo>
                          <a:pt x="1725" y="4971"/>
                        </a:lnTo>
                        <a:lnTo>
                          <a:pt x="1737" y="5141"/>
                        </a:lnTo>
                        <a:cubicBezTo>
                          <a:pt x="2114" y="3376"/>
                          <a:pt x="1706" y="1462"/>
                          <a:pt x="649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5" name="Google Shape;1455;p15"/>
                  <p:cNvSpPr/>
                  <p:nvPr/>
                </p:nvSpPr>
                <p:spPr>
                  <a:xfrm>
                    <a:off x="7508142" y="2129603"/>
                    <a:ext cx="109295" cy="47926"/>
                  </a:xfrm>
                  <a:custGeom>
                    <a:rect b="b" l="l" r="r" t="t"/>
                    <a:pathLst>
                      <a:path extrusionOk="0" h="2146" w="4894">
                        <a:moveTo>
                          <a:pt x="3550" y="1"/>
                        </a:moveTo>
                        <a:cubicBezTo>
                          <a:pt x="2148" y="1"/>
                          <a:pt x="747" y="730"/>
                          <a:pt x="0" y="1923"/>
                        </a:cubicBezTo>
                        <a:cubicBezTo>
                          <a:pt x="505" y="2071"/>
                          <a:pt x="1032" y="2145"/>
                          <a:pt x="1560" y="2145"/>
                        </a:cubicBezTo>
                        <a:cubicBezTo>
                          <a:pt x="2283" y="2145"/>
                          <a:pt x="3007" y="2006"/>
                          <a:pt x="3676" y="1731"/>
                        </a:cubicBezTo>
                        <a:cubicBezTo>
                          <a:pt x="4180" y="1526"/>
                          <a:pt x="4681" y="1210"/>
                          <a:pt x="4893" y="709"/>
                        </a:cubicBezTo>
                        <a:lnTo>
                          <a:pt x="4433" y="101"/>
                        </a:lnTo>
                        <a:cubicBezTo>
                          <a:pt x="4143" y="33"/>
                          <a:pt x="3846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6" name="Google Shape;1456;p15"/>
                  <p:cNvSpPr/>
                  <p:nvPr/>
                </p:nvSpPr>
                <p:spPr>
                  <a:xfrm>
                    <a:off x="7115334" y="1928430"/>
                    <a:ext cx="77985" cy="146300"/>
                  </a:xfrm>
                  <a:custGeom>
                    <a:rect b="b" l="l" r="r" t="t"/>
                    <a:pathLst>
                      <a:path extrusionOk="0" h="6551" w="3492">
                        <a:moveTo>
                          <a:pt x="1483" y="1"/>
                        </a:moveTo>
                        <a:cubicBezTo>
                          <a:pt x="450" y="625"/>
                          <a:pt x="1" y="1938"/>
                          <a:pt x="89" y="3144"/>
                        </a:cubicBezTo>
                        <a:cubicBezTo>
                          <a:pt x="173" y="4345"/>
                          <a:pt x="694" y="5465"/>
                          <a:pt x="1226" y="6550"/>
                        </a:cubicBezTo>
                        <a:cubicBezTo>
                          <a:pt x="1603" y="5606"/>
                          <a:pt x="2415" y="4893"/>
                          <a:pt x="2876" y="3985"/>
                        </a:cubicBezTo>
                        <a:cubicBezTo>
                          <a:pt x="3492" y="2767"/>
                          <a:pt x="3392" y="1222"/>
                          <a:pt x="2627" y="93"/>
                        </a:cubicBezTo>
                        <a:lnTo>
                          <a:pt x="1483" y="1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7" name="Google Shape;1457;p15"/>
                  <p:cNvSpPr/>
                  <p:nvPr/>
                </p:nvSpPr>
                <p:spPr>
                  <a:xfrm>
                    <a:off x="7061155" y="1811116"/>
                    <a:ext cx="118854" cy="117871"/>
                  </a:xfrm>
                  <a:custGeom>
                    <a:rect b="b" l="l" r="r" t="t"/>
                    <a:pathLst>
                      <a:path extrusionOk="0" h="5278" w="5322">
                        <a:moveTo>
                          <a:pt x="461" y="0"/>
                        </a:moveTo>
                        <a:cubicBezTo>
                          <a:pt x="293" y="453"/>
                          <a:pt x="125" y="909"/>
                          <a:pt x="84" y="1390"/>
                        </a:cubicBezTo>
                        <a:cubicBezTo>
                          <a:pt x="1" y="2399"/>
                          <a:pt x="517" y="3400"/>
                          <a:pt x="1281" y="4064"/>
                        </a:cubicBezTo>
                        <a:cubicBezTo>
                          <a:pt x="2046" y="4733"/>
                          <a:pt x="3031" y="5093"/>
                          <a:pt x="4032" y="5278"/>
                        </a:cubicBezTo>
                        <a:lnTo>
                          <a:pt x="5149" y="4801"/>
                        </a:lnTo>
                        <a:cubicBezTo>
                          <a:pt x="5321" y="3824"/>
                          <a:pt x="4825" y="2848"/>
                          <a:pt x="4173" y="2103"/>
                        </a:cubicBezTo>
                        <a:cubicBezTo>
                          <a:pt x="3216" y="1013"/>
                          <a:pt x="1886" y="261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8" name="Google Shape;1458;p15"/>
                  <p:cNvSpPr/>
                  <p:nvPr/>
                </p:nvSpPr>
                <p:spPr>
                  <a:xfrm>
                    <a:off x="7367134" y="1786974"/>
                    <a:ext cx="57774" cy="107486"/>
                  </a:xfrm>
                  <a:custGeom>
                    <a:rect b="b" l="l" r="r" t="t"/>
                    <a:pathLst>
                      <a:path extrusionOk="0" h="4813" w="2587">
                        <a:moveTo>
                          <a:pt x="1105" y="0"/>
                        </a:moveTo>
                        <a:cubicBezTo>
                          <a:pt x="1037" y="0"/>
                          <a:pt x="985" y="61"/>
                          <a:pt x="949" y="117"/>
                        </a:cubicBezTo>
                        <a:cubicBezTo>
                          <a:pt x="0" y="1538"/>
                          <a:pt x="233" y="3628"/>
                          <a:pt x="1469" y="4809"/>
                        </a:cubicBezTo>
                        <a:lnTo>
                          <a:pt x="1810" y="4813"/>
                        </a:lnTo>
                        <a:cubicBezTo>
                          <a:pt x="2587" y="3319"/>
                          <a:pt x="2350" y="1358"/>
                          <a:pt x="1245" y="89"/>
                        </a:cubicBezTo>
                        <a:cubicBezTo>
                          <a:pt x="1205" y="45"/>
                          <a:pt x="1162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9" name="Google Shape;1459;p15"/>
                  <p:cNvSpPr/>
                  <p:nvPr/>
                </p:nvSpPr>
                <p:spPr>
                  <a:xfrm>
                    <a:off x="6914697" y="1980934"/>
                    <a:ext cx="73787" cy="100496"/>
                  </a:xfrm>
                  <a:custGeom>
                    <a:rect b="b" l="l" r="r" t="t"/>
                    <a:pathLst>
                      <a:path extrusionOk="0" h="4500" w="3304">
                        <a:moveTo>
                          <a:pt x="3068" y="0"/>
                        </a:moveTo>
                        <a:cubicBezTo>
                          <a:pt x="1266" y="684"/>
                          <a:pt x="0" y="2574"/>
                          <a:pt x="52" y="4500"/>
                        </a:cubicBezTo>
                        <a:cubicBezTo>
                          <a:pt x="849" y="3988"/>
                          <a:pt x="1654" y="3463"/>
                          <a:pt x="2270" y="2746"/>
                        </a:cubicBezTo>
                        <a:cubicBezTo>
                          <a:pt x="2887" y="2030"/>
                          <a:pt x="3303" y="1081"/>
                          <a:pt x="3175" y="144"/>
                        </a:cubicBezTo>
                        <a:lnTo>
                          <a:pt x="3068" y="0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0" name="Google Shape;1460;p15"/>
                  <p:cNvSpPr/>
                  <p:nvPr/>
                </p:nvSpPr>
                <p:spPr>
                  <a:xfrm>
                    <a:off x="7576971" y="2172995"/>
                    <a:ext cx="346511" cy="301734"/>
                  </a:xfrm>
                  <a:custGeom>
                    <a:rect b="b" l="l" r="r" t="t"/>
                    <a:pathLst>
                      <a:path extrusionOk="0" h="13511" w="15516">
                        <a:moveTo>
                          <a:pt x="8181" y="0"/>
                        </a:moveTo>
                        <a:cubicBezTo>
                          <a:pt x="7934" y="0"/>
                          <a:pt x="7683" y="10"/>
                          <a:pt x="7429" y="28"/>
                        </a:cubicBezTo>
                        <a:cubicBezTo>
                          <a:pt x="4901" y="204"/>
                          <a:pt x="2135" y="745"/>
                          <a:pt x="1074" y="3347"/>
                        </a:cubicBezTo>
                        <a:cubicBezTo>
                          <a:pt x="1" y="5973"/>
                          <a:pt x="546" y="9765"/>
                          <a:pt x="1414" y="12372"/>
                        </a:cubicBezTo>
                        <a:cubicBezTo>
                          <a:pt x="1463" y="12519"/>
                          <a:pt x="1586" y="12583"/>
                          <a:pt x="1708" y="12583"/>
                        </a:cubicBezTo>
                        <a:cubicBezTo>
                          <a:pt x="1893" y="12583"/>
                          <a:pt x="2078" y="12436"/>
                          <a:pt x="2003" y="12211"/>
                        </a:cubicBezTo>
                        <a:cubicBezTo>
                          <a:pt x="1298" y="10101"/>
                          <a:pt x="982" y="7463"/>
                          <a:pt x="1235" y="5232"/>
                        </a:cubicBezTo>
                        <a:cubicBezTo>
                          <a:pt x="1630" y="1782"/>
                          <a:pt x="4349" y="852"/>
                          <a:pt x="7429" y="636"/>
                        </a:cubicBezTo>
                        <a:cubicBezTo>
                          <a:pt x="7669" y="619"/>
                          <a:pt x="7906" y="611"/>
                          <a:pt x="8138" y="611"/>
                        </a:cubicBezTo>
                        <a:cubicBezTo>
                          <a:pt x="10848" y="611"/>
                          <a:pt x="12989" y="1790"/>
                          <a:pt x="13874" y="4592"/>
                        </a:cubicBezTo>
                        <a:cubicBezTo>
                          <a:pt x="14771" y="7435"/>
                          <a:pt x="13802" y="10417"/>
                          <a:pt x="12937" y="13136"/>
                        </a:cubicBezTo>
                        <a:cubicBezTo>
                          <a:pt x="12867" y="13362"/>
                          <a:pt x="13053" y="13511"/>
                          <a:pt x="13237" y="13511"/>
                        </a:cubicBezTo>
                        <a:cubicBezTo>
                          <a:pt x="13359" y="13511"/>
                          <a:pt x="13480" y="13446"/>
                          <a:pt x="13525" y="13296"/>
                        </a:cubicBezTo>
                        <a:cubicBezTo>
                          <a:pt x="14499" y="10241"/>
                          <a:pt x="15515" y="6858"/>
                          <a:pt x="14211" y="3739"/>
                        </a:cubicBezTo>
                        <a:cubicBezTo>
                          <a:pt x="13100" y="1090"/>
                          <a:pt x="10853" y="0"/>
                          <a:pt x="8181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1" name="Google Shape;1461;p15"/>
                  <p:cNvSpPr/>
                  <p:nvPr/>
                </p:nvSpPr>
                <p:spPr>
                  <a:xfrm>
                    <a:off x="7555420" y="2303976"/>
                    <a:ext cx="521040" cy="411588"/>
                  </a:xfrm>
                  <a:custGeom>
                    <a:rect b="b" l="l" r="r" t="t"/>
                    <a:pathLst>
                      <a:path extrusionOk="0" h="18430" w="23331">
                        <a:moveTo>
                          <a:pt x="17402" y="1"/>
                        </a:moveTo>
                        <a:lnTo>
                          <a:pt x="1163" y="5282"/>
                        </a:lnTo>
                        <a:cubicBezTo>
                          <a:pt x="182" y="8036"/>
                          <a:pt x="1" y="11411"/>
                          <a:pt x="1859" y="13625"/>
                        </a:cubicBezTo>
                        <a:cubicBezTo>
                          <a:pt x="3519" y="15604"/>
                          <a:pt x="6267" y="16052"/>
                          <a:pt x="8838" y="16052"/>
                        </a:cubicBezTo>
                        <a:cubicBezTo>
                          <a:pt x="9050" y="16052"/>
                          <a:pt x="9261" y="16049"/>
                          <a:pt x="9470" y="16044"/>
                        </a:cubicBezTo>
                        <a:cubicBezTo>
                          <a:pt x="10498" y="16016"/>
                          <a:pt x="11546" y="15946"/>
                          <a:pt x="12589" y="15946"/>
                        </a:cubicBezTo>
                        <a:cubicBezTo>
                          <a:pt x="13646" y="15946"/>
                          <a:pt x="14698" y="16018"/>
                          <a:pt x="15720" y="16275"/>
                        </a:cubicBezTo>
                        <a:lnTo>
                          <a:pt x="15720" y="16255"/>
                        </a:lnTo>
                        <a:cubicBezTo>
                          <a:pt x="16725" y="16468"/>
                          <a:pt x="17706" y="16768"/>
                          <a:pt x="18667" y="17120"/>
                        </a:cubicBezTo>
                        <a:lnTo>
                          <a:pt x="19424" y="17421"/>
                        </a:lnTo>
                        <a:cubicBezTo>
                          <a:pt x="19692" y="17525"/>
                          <a:pt x="19952" y="17637"/>
                          <a:pt x="20216" y="17753"/>
                        </a:cubicBezTo>
                        <a:lnTo>
                          <a:pt x="20220" y="17753"/>
                        </a:lnTo>
                        <a:cubicBezTo>
                          <a:pt x="20372" y="17821"/>
                          <a:pt x="20529" y="17889"/>
                          <a:pt x="20681" y="17969"/>
                        </a:cubicBezTo>
                        <a:cubicBezTo>
                          <a:pt x="20837" y="18033"/>
                          <a:pt x="20989" y="18110"/>
                          <a:pt x="21141" y="18182"/>
                        </a:cubicBezTo>
                        <a:cubicBezTo>
                          <a:pt x="21233" y="18225"/>
                          <a:pt x="21329" y="18273"/>
                          <a:pt x="21421" y="18321"/>
                        </a:cubicBezTo>
                        <a:cubicBezTo>
                          <a:pt x="21501" y="18354"/>
                          <a:pt x="21573" y="18393"/>
                          <a:pt x="21654" y="18430"/>
                        </a:cubicBezTo>
                        <a:cubicBezTo>
                          <a:pt x="22578" y="17397"/>
                          <a:pt x="23331" y="16024"/>
                          <a:pt x="22935" y="14702"/>
                        </a:cubicBezTo>
                        <a:cubicBezTo>
                          <a:pt x="22591" y="13545"/>
                          <a:pt x="21477" y="12825"/>
                          <a:pt x="20909" y="11759"/>
                        </a:cubicBezTo>
                        <a:cubicBezTo>
                          <a:pt x="20144" y="10302"/>
                          <a:pt x="20533" y="8525"/>
                          <a:pt x="20509" y="6862"/>
                        </a:cubicBezTo>
                        <a:cubicBezTo>
                          <a:pt x="20472" y="4260"/>
                          <a:pt x="19315" y="1694"/>
                          <a:pt x="17402" y="1"/>
                        </a:cubicBez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2" name="Google Shape;1462;p15"/>
                  <p:cNvSpPr/>
                  <p:nvPr/>
                </p:nvSpPr>
                <p:spPr>
                  <a:xfrm>
                    <a:off x="7604709" y="2434600"/>
                    <a:ext cx="36581" cy="137546"/>
                  </a:xfrm>
                  <a:custGeom>
                    <a:rect b="b" l="l" r="r" t="t"/>
                    <a:pathLst>
                      <a:path extrusionOk="0" h="6159" w="1638">
                        <a:moveTo>
                          <a:pt x="804" y="0"/>
                        </a:moveTo>
                        <a:cubicBezTo>
                          <a:pt x="746" y="0"/>
                          <a:pt x="691" y="33"/>
                          <a:pt x="677" y="109"/>
                        </a:cubicBezTo>
                        <a:cubicBezTo>
                          <a:pt x="261" y="2307"/>
                          <a:pt x="0" y="4153"/>
                          <a:pt x="1297" y="6091"/>
                        </a:cubicBezTo>
                        <a:cubicBezTo>
                          <a:pt x="1330" y="6138"/>
                          <a:pt x="1376" y="6158"/>
                          <a:pt x="1423" y="6158"/>
                        </a:cubicBezTo>
                        <a:cubicBezTo>
                          <a:pt x="1531" y="6158"/>
                          <a:pt x="1638" y="6049"/>
                          <a:pt x="1562" y="5934"/>
                        </a:cubicBezTo>
                        <a:cubicBezTo>
                          <a:pt x="305" y="4060"/>
                          <a:pt x="569" y="2307"/>
                          <a:pt x="969" y="193"/>
                        </a:cubicBezTo>
                        <a:cubicBezTo>
                          <a:pt x="991" y="77"/>
                          <a:pt x="893" y="0"/>
                          <a:pt x="804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3" name="Google Shape;1463;p15"/>
                  <p:cNvSpPr/>
                  <p:nvPr/>
                </p:nvSpPr>
                <p:spPr>
                  <a:xfrm>
                    <a:off x="7659446" y="2583425"/>
                    <a:ext cx="330208" cy="109608"/>
                  </a:xfrm>
                  <a:custGeom>
                    <a:rect b="b" l="l" r="r" t="t"/>
                    <a:pathLst>
                      <a:path extrusionOk="0" h="4908" w="14786">
                        <a:moveTo>
                          <a:pt x="234" y="0"/>
                        </a:moveTo>
                        <a:cubicBezTo>
                          <a:pt x="111" y="0"/>
                          <a:pt x="0" y="158"/>
                          <a:pt x="120" y="259"/>
                        </a:cubicBezTo>
                        <a:cubicBezTo>
                          <a:pt x="1829" y="1733"/>
                          <a:pt x="4480" y="1452"/>
                          <a:pt x="6578" y="1805"/>
                        </a:cubicBezTo>
                        <a:cubicBezTo>
                          <a:pt x="9241" y="2245"/>
                          <a:pt x="11798" y="3074"/>
                          <a:pt x="14009" y="4607"/>
                        </a:cubicBezTo>
                        <a:lnTo>
                          <a:pt x="14766" y="4908"/>
                        </a:lnTo>
                        <a:cubicBezTo>
                          <a:pt x="14786" y="4852"/>
                          <a:pt x="14766" y="4780"/>
                          <a:pt x="14705" y="4736"/>
                        </a:cubicBezTo>
                        <a:cubicBezTo>
                          <a:pt x="12759" y="3242"/>
                          <a:pt x="10525" y="2337"/>
                          <a:pt x="8143" y="1801"/>
                        </a:cubicBezTo>
                        <a:cubicBezTo>
                          <a:pt x="7066" y="1556"/>
                          <a:pt x="5970" y="1384"/>
                          <a:pt x="4872" y="1264"/>
                        </a:cubicBezTo>
                        <a:cubicBezTo>
                          <a:pt x="3287" y="1080"/>
                          <a:pt x="1613" y="1140"/>
                          <a:pt x="332" y="39"/>
                        </a:cubicBezTo>
                        <a:cubicBezTo>
                          <a:pt x="301" y="12"/>
                          <a:pt x="267" y="0"/>
                          <a:pt x="234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4" name="Google Shape;1464;p15"/>
                  <p:cNvSpPr/>
                  <p:nvPr/>
                </p:nvSpPr>
                <p:spPr>
                  <a:xfrm>
                    <a:off x="7672131" y="2455727"/>
                    <a:ext cx="345149" cy="249566"/>
                  </a:xfrm>
                  <a:custGeom>
                    <a:rect b="b" l="l" r="r" t="t"/>
                    <a:pathLst>
                      <a:path extrusionOk="0" h="11175" w="15455">
                        <a:moveTo>
                          <a:pt x="1187" y="0"/>
                        </a:moveTo>
                        <a:cubicBezTo>
                          <a:pt x="1126" y="0"/>
                          <a:pt x="1066" y="33"/>
                          <a:pt x="1045" y="108"/>
                        </a:cubicBezTo>
                        <a:cubicBezTo>
                          <a:pt x="136" y="3111"/>
                          <a:pt x="3360" y="4532"/>
                          <a:pt x="5709" y="5056"/>
                        </a:cubicBezTo>
                        <a:cubicBezTo>
                          <a:pt x="7531" y="5465"/>
                          <a:pt x="9353" y="5862"/>
                          <a:pt x="11018" y="6762"/>
                        </a:cubicBezTo>
                        <a:cubicBezTo>
                          <a:pt x="12856" y="7755"/>
                          <a:pt x="14013" y="9212"/>
                          <a:pt x="14990" y="10958"/>
                        </a:cubicBezTo>
                        <a:lnTo>
                          <a:pt x="14994" y="10958"/>
                        </a:lnTo>
                        <a:cubicBezTo>
                          <a:pt x="15146" y="11026"/>
                          <a:pt x="15303" y="11094"/>
                          <a:pt x="15455" y="11174"/>
                        </a:cubicBezTo>
                        <a:cubicBezTo>
                          <a:pt x="14141" y="8724"/>
                          <a:pt x="12528" y="6962"/>
                          <a:pt x="9865" y="5889"/>
                        </a:cubicBezTo>
                        <a:cubicBezTo>
                          <a:pt x="7263" y="4848"/>
                          <a:pt x="0" y="4600"/>
                          <a:pt x="1337" y="187"/>
                        </a:cubicBezTo>
                        <a:cubicBezTo>
                          <a:pt x="1373" y="75"/>
                          <a:pt x="1279" y="0"/>
                          <a:pt x="1187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5" name="Google Shape;1465;p15"/>
                  <p:cNvSpPr/>
                  <p:nvPr/>
                </p:nvSpPr>
                <p:spPr>
                  <a:xfrm>
                    <a:off x="7928420" y="2474062"/>
                    <a:ext cx="68226" cy="110278"/>
                  </a:xfrm>
                  <a:custGeom>
                    <a:rect b="b" l="l" r="r" t="t"/>
                    <a:pathLst>
                      <a:path extrusionOk="0" h="4938" w="3055">
                        <a:moveTo>
                          <a:pt x="152" y="1"/>
                        </a:moveTo>
                        <a:cubicBezTo>
                          <a:pt x="76" y="1"/>
                          <a:pt x="1" y="50"/>
                          <a:pt x="3" y="148"/>
                        </a:cubicBezTo>
                        <a:cubicBezTo>
                          <a:pt x="35" y="1249"/>
                          <a:pt x="220" y="2362"/>
                          <a:pt x="680" y="3371"/>
                        </a:cubicBezTo>
                        <a:cubicBezTo>
                          <a:pt x="1152" y="4400"/>
                          <a:pt x="1889" y="4352"/>
                          <a:pt x="2766" y="4912"/>
                        </a:cubicBezTo>
                        <a:cubicBezTo>
                          <a:pt x="2793" y="4930"/>
                          <a:pt x="2819" y="4937"/>
                          <a:pt x="2844" y="4937"/>
                        </a:cubicBezTo>
                        <a:cubicBezTo>
                          <a:pt x="2971" y="4937"/>
                          <a:pt x="3055" y="4738"/>
                          <a:pt x="2918" y="4648"/>
                        </a:cubicBezTo>
                        <a:cubicBezTo>
                          <a:pt x="2665" y="4488"/>
                          <a:pt x="2430" y="4400"/>
                          <a:pt x="2157" y="4291"/>
                        </a:cubicBezTo>
                        <a:cubicBezTo>
                          <a:pt x="1508" y="4039"/>
                          <a:pt x="1152" y="3699"/>
                          <a:pt x="892" y="3075"/>
                        </a:cubicBezTo>
                        <a:cubicBezTo>
                          <a:pt x="499" y="2145"/>
                          <a:pt x="335" y="1153"/>
                          <a:pt x="307" y="148"/>
                        </a:cubicBezTo>
                        <a:cubicBezTo>
                          <a:pt x="305" y="50"/>
                          <a:pt x="228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6" name="Google Shape;1466;p15"/>
                  <p:cNvSpPr/>
                  <p:nvPr/>
                </p:nvSpPr>
                <p:spPr>
                  <a:xfrm>
                    <a:off x="8013597" y="2600979"/>
                    <a:ext cx="43124" cy="112176"/>
                  </a:xfrm>
                  <a:custGeom>
                    <a:rect b="b" l="l" r="r" t="t"/>
                    <a:pathLst>
                      <a:path extrusionOk="0" h="5023" w="1931">
                        <a:moveTo>
                          <a:pt x="208" y="0"/>
                        </a:moveTo>
                        <a:cubicBezTo>
                          <a:pt x="103" y="0"/>
                          <a:pt x="0" y="110"/>
                          <a:pt x="72" y="226"/>
                        </a:cubicBezTo>
                        <a:cubicBezTo>
                          <a:pt x="773" y="1379"/>
                          <a:pt x="1614" y="3645"/>
                          <a:pt x="625" y="4883"/>
                        </a:cubicBezTo>
                        <a:cubicBezTo>
                          <a:pt x="717" y="4926"/>
                          <a:pt x="813" y="4974"/>
                          <a:pt x="905" y="5022"/>
                        </a:cubicBezTo>
                        <a:cubicBezTo>
                          <a:pt x="1931" y="3669"/>
                          <a:pt x="1105" y="1331"/>
                          <a:pt x="333" y="73"/>
                        </a:cubicBezTo>
                        <a:cubicBezTo>
                          <a:pt x="301" y="22"/>
                          <a:pt x="254" y="0"/>
                          <a:pt x="208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7" name="Google Shape;1467;p15"/>
                  <p:cNvSpPr/>
                  <p:nvPr/>
                </p:nvSpPr>
                <p:spPr>
                  <a:xfrm>
                    <a:off x="7842797" y="2469015"/>
                    <a:ext cx="70593" cy="95025"/>
                  </a:xfrm>
                  <a:custGeom>
                    <a:rect b="b" l="l" r="r" t="t"/>
                    <a:pathLst>
                      <a:path extrusionOk="0" h="4255" w="3161">
                        <a:moveTo>
                          <a:pt x="147" y="1"/>
                        </a:moveTo>
                        <a:cubicBezTo>
                          <a:pt x="71" y="1"/>
                          <a:pt x="1" y="49"/>
                          <a:pt x="13" y="145"/>
                        </a:cubicBezTo>
                        <a:cubicBezTo>
                          <a:pt x="221" y="1915"/>
                          <a:pt x="1262" y="3432"/>
                          <a:pt x="2856" y="4237"/>
                        </a:cubicBezTo>
                        <a:cubicBezTo>
                          <a:pt x="2881" y="4250"/>
                          <a:pt x="2905" y="4255"/>
                          <a:pt x="2927" y="4255"/>
                        </a:cubicBezTo>
                        <a:cubicBezTo>
                          <a:pt x="3068" y="4255"/>
                          <a:pt x="3160" y="4049"/>
                          <a:pt x="3012" y="3973"/>
                        </a:cubicBezTo>
                        <a:cubicBezTo>
                          <a:pt x="1519" y="3220"/>
                          <a:pt x="514" y="1811"/>
                          <a:pt x="318" y="145"/>
                        </a:cubicBezTo>
                        <a:cubicBezTo>
                          <a:pt x="306" y="49"/>
                          <a:pt x="223" y="1"/>
                          <a:pt x="147" y="1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8" name="Google Shape;1468;p15"/>
                  <p:cNvSpPr/>
                  <p:nvPr/>
                </p:nvSpPr>
                <p:spPr>
                  <a:xfrm>
                    <a:off x="7412179" y="2181616"/>
                    <a:ext cx="729848" cy="311494"/>
                  </a:xfrm>
                  <a:custGeom>
                    <a:rect b="b" l="l" r="r" t="t"/>
                    <a:pathLst>
                      <a:path extrusionOk="0" h="13948" w="32681">
                        <a:moveTo>
                          <a:pt x="9837" y="1"/>
                        </a:moveTo>
                        <a:cubicBezTo>
                          <a:pt x="8422" y="1"/>
                          <a:pt x="7002" y="107"/>
                          <a:pt x="5687" y="607"/>
                        </a:cubicBezTo>
                        <a:cubicBezTo>
                          <a:pt x="4245" y="1152"/>
                          <a:pt x="3020" y="2137"/>
                          <a:pt x="1819" y="3105"/>
                        </a:cubicBezTo>
                        <a:cubicBezTo>
                          <a:pt x="1242" y="3573"/>
                          <a:pt x="642" y="4066"/>
                          <a:pt x="322" y="4739"/>
                        </a:cubicBezTo>
                        <a:cubicBezTo>
                          <a:pt x="1" y="5411"/>
                          <a:pt x="230" y="6156"/>
                          <a:pt x="622" y="6788"/>
                        </a:cubicBezTo>
                        <a:cubicBezTo>
                          <a:pt x="1270" y="7834"/>
                          <a:pt x="3528" y="11962"/>
                          <a:pt x="10055" y="13095"/>
                        </a:cubicBezTo>
                        <a:cubicBezTo>
                          <a:pt x="11905" y="13419"/>
                          <a:pt x="13746" y="13763"/>
                          <a:pt x="15619" y="13867"/>
                        </a:cubicBezTo>
                        <a:cubicBezTo>
                          <a:pt x="16501" y="13916"/>
                          <a:pt x="17387" y="13948"/>
                          <a:pt x="18272" y="13948"/>
                        </a:cubicBezTo>
                        <a:cubicBezTo>
                          <a:pt x="20383" y="13948"/>
                          <a:pt x="22489" y="13765"/>
                          <a:pt x="24513" y="13187"/>
                        </a:cubicBezTo>
                        <a:cubicBezTo>
                          <a:pt x="27387" y="12370"/>
                          <a:pt x="30105" y="10676"/>
                          <a:pt x="31639" y="8110"/>
                        </a:cubicBezTo>
                        <a:cubicBezTo>
                          <a:pt x="32300" y="7001"/>
                          <a:pt x="32680" y="5459"/>
                          <a:pt x="31811" y="4502"/>
                        </a:cubicBezTo>
                        <a:cubicBezTo>
                          <a:pt x="31426" y="4078"/>
                          <a:pt x="30866" y="3861"/>
                          <a:pt x="30326" y="3669"/>
                        </a:cubicBezTo>
                        <a:cubicBezTo>
                          <a:pt x="24016" y="1396"/>
                          <a:pt x="17334" y="154"/>
                          <a:pt x="10631" y="10"/>
                        </a:cubicBezTo>
                        <a:cubicBezTo>
                          <a:pt x="10367" y="4"/>
                          <a:pt x="10102" y="1"/>
                          <a:pt x="9837" y="1"/>
                        </a:cubicBezTo>
                        <a:close/>
                      </a:path>
                    </a:pathLst>
                  </a:custGeom>
                  <a:solidFill>
                    <a:srgbClr val="B3906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9" name="Google Shape;1469;p15"/>
                  <p:cNvSpPr/>
                  <p:nvPr/>
                </p:nvSpPr>
                <p:spPr>
                  <a:xfrm>
                    <a:off x="7558391" y="2113836"/>
                    <a:ext cx="425546" cy="256064"/>
                  </a:xfrm>
                  <a:custGeom>
                    <a:rect b="b" l="l" r="r" t="t"/>
                    <a:pathLst>
                      <a:path extrusionOk="0" h="11466" w="19055">
                        <a:moveTo>
                          <a:pt x="8976" y="0"/>
                        </a:moveTo>
                        <a:cubicBezTo>
                          <a:pt x="7335" y="0"/>
                          <a:pt x="5700" y="369"/>
                          <a:pt x="4508" y="1452"/>
                        </a:cubicBezTo>
                        <a:cubicBezTo>
                          <a:pt x="2651" y="3137"/>
                          <a:pt x="2242" y="6205"/>
                          <a:pt x="25" y="7369"/>
                        </a:cubicBezTo>
                        <a:lnTo>
                          <a:pt x="1" y="7449"/>
                        </a:lnTo>
                        <a:cubicBezTo>
                          <a:pt x="52" y="8210"/>
                          <a:pt x="790" y="8714"/>
                          <a:pt x="1466" y="9063"/>
                        </a:cubicBezTo>
                        <a:cubicBezTo>
                          <a:pt x="4536" y="10644"/>
                          <a:pt x="7991" y="11466"/>
                          <a:pt x="11445" y="11466"/>
                        </a:cubicBezTo>
                        <a:cubicBezTo>
                          <a:pt x="12599" y="11466"/>
                          <a:pt x="13752" y="11374"/>
                          <a:pt x="14891" y="11189"/>
                        </a:cubicBezTo>
                        <a:cubicBezTo>
                          <a:pt x="16416" y="10941"/>
                          <a:pt x="18053" y="10432"/>
                          <a:pt x="18878" y="9127"/>
                        </a:cubicBezTo>
                        <a:cubicBezTo>
                          <a:pt x="18970" y="8979"/>
                          <a:pt x="19054" y="8814"/>
                          <a:pt x="19038" y="8642"/>
                        </a:cubicBezTo>
                        <a:cubicBezTo>
                          <a:pt x="19002" y="8330"/>
                          <a:pt x="18674" y="8154"/>
                          <a:pt x="18413" y="7977"/>
                        </a:cubicBezTo>
                        <a:cubicBezTo>
                          <a:pt x="16985" y="6992"/>
                          <a:pt x="17077" y="4878"/>
                          <a:pt x="16299" y="3326"/>
                        </a:cubicBezTo>
                        <a:cubicBezTo>
                          <a:pt x="15287" y="1291"/>
                          <a:pt x="12860" y="403"/>
                          <a:pt x="10606" y="110"/>
                        </a:cubicBezTo>
                        <a:cubicBezTo>
                          <a:pt x="10073" y="41"/>
                          <a:pt x="9524" y="0"/>
                          <a:pt x="8976" y="0"/>
                        </a:cubicBezTo>
                        <a:close/>
                      </a:path>
                    </a:pathLst>
                  </a:custGeom>
                  <a:solidFill>
                    <a:srgbClr val="D4AD7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70" name="Google Shape;1470;p15"/>
                  <p:cNvSpPr/>
                  <p:nvPr/>
                </p:nvSpPr>
                <p:spPr>
                  <a:xfrm>
                    <a:off x="7546309" y="2232266"/>
                    <a:ext cx="458017" cy="152620"/>
                  </a:xfrm>
                  <a:custGeom>
                    <a:rect b="b" l="l" r="r" t="t"/>
                    <a:pathLst>
                      <a:path extrusionOk="0" h="6834" w="20509">
                        <a:moveTo>
                          <a:pt x="2155" y="0"/>
                        </a:moveTo>
                        <a:lnTo>
                          <a:pt x="2075" y="100"/>
                        </a:lnTo>
                        <a:cubicBezTo>
                          <a:pt x="1787" y="680"/>
                          <a:pt x="1306" y="1166"/>
                          <a:pt x="725" y="1458"/>
                        </a:cubicBezTo>
                        <a:cubicBezTo>
                          <a:pt x="409" y="1614"/>
                          <a:pt x="4" y="1798"/>
                          <a:pt x="1" y="2151"/>
                        </a:cubicBezTo>
                        <a:cubicBezTo>
                          <a:pt x="1" y="2266"/>
                          <a:pt x="45" y="2375"/>
                          <a:pt x="97" y="2478"/>
                        </a:cubicBezTo>
                        <a:cubicBezTo>
                          <a:pt x="557" y="3408"/>
                          <a:pt x="1458" y="4028"/>
                          <a:pt x="2367" y="4524"/>
                        </a:cubicBezTo>
                        <a:cubicBezTo>
                          <a:pt x="5275" y="6120"/>
                          <a:pt x="8606" y="6833"/>
                          <a:pt x="11935" y="6833"/>
                        </a:cubicBezTo>
                        <a:cubicBezTo>
                          <a:pt x="12699" y="6833"/>
                          <a:pt x="13463" y="6796"/>
                          <a:pt x="14222" y="6723"/>
                        </a:cubicBezTo>
                        <a:cubicBezTo>
                          <a:pt x="15484" y="6603"/>
                          <a:pt x="16757" y="6379"/>
                          <a:pt x="17897" y="5830"/>
                        </a:cubicBezTo>
                        <a:cubicBezTo>
                          <a:pt x="19043" y="5281"/>
                          <a:pt x="20052" y="4372"/>
                          <a:pt x="20508" y="3187"/>
                        </a:cubicBezTo>
                        <a:cubicBezTo>
                          <a:pt x="19775" y="2511"/>
                          <a:pt x="19047" y="1830"/>
                          <a:pt x="18318" y="1153"/>
                        </a:cubicBezTo>
                        <a:cubicBezTo>
                          <a:pt x="16023" y="2082"/>
                          <a:pt x="13563" y="2454"/>
                          <a:pt x="11080" y="2454"/>
                        </a:cubicBezTo>
                        <a:cubicBezTo>
                          <a:pt x="9154" y="2454"/>
                          <a:pt x="7215" y="2230"/>
                          <a:pt x="5330" y="1870"/>
                        </a:cubicBezTo>
                        <a:cubicBezTo>
                          <a:pt x="4069" y="1626"/>
                          <a:pt x="2643" y="1185"/>
                          <a:pt x="2155" y="0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71" name="Google Shape;1471;p15"/>
                <p:cNvSpPr/>
                <p:nvPr/>
              </p:nvSpPr>
              <p:spPr>
                <a:xfrm>
                  <a:off x="6577000" y="-185725"/>
                  <a:ext cx="2146565" cy="2167690"/>
                </a:xfrm>
                <a:custGeom>
                  <a:rect b="b" l="l" r="r" t="t"/>
                  <a:pathLst>
                    <a:path extrusionOk="0" h="83630" w="82815">
                      <a:moveTo>
                        <a:pt x="6806" y="83630"/>
                      </a:moveTo>
                      <a:cubicBezTo>
                        <a:pt x="339" y="82704"/>
                        <a:pt x="-1656" y="70506"/>
                        <a:pt x="1472" y="64770"/>
                      </a:cubicBezTo>
                      <a:cubicBezTo>
                        <a:pt x="4929" y="58430"/>
                        <a:pt x="12593" y="55046"/>
                        <a:pt x="19379" y="52578"/>
                      </a:cubicBezTo>
                      <a:cubicBezTo>
                        <a:pt x="31988" y="47992"/>
                        <a:pt x="45475" y="45930"/>
                        <a:pt x="57860" y="40767"/>
                      </a:cubicBezTo>
                      <a:cubicBezTo>
                        <a:pt x="72566" y="34636"/>
                        <a:pt x="82815" y="15933"/>
                        <a:pt x="82815" y="0"/>
                      </a:cubicBezTo>
                    </a:path>
                  </a:pathLst>
                </a:custGeom>
                <a:noFill/>
                <a:ln cap="flat" cmpd="sng" w="19050">
                  <a:solidFill>
                    <a:srgbClr val="7C775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1472" name="Google Shape;1472;p15"/>
              <p:cNvGrpSpPr/>
              <p:nvPr/>
            </p:nvGrpSpPr>
            <p:grpSpPr>
              <a:xfrm rot="9489206">
                <a:off x="6676097" y="1082330"/>
                <a:ext cx="500609" cy="298332"/>
                <a:chOff x="6942048" y="1786974"/>
                <a:chExt cx="482861" cy="287756"/>
              </a:xfrm>
            </p:grpSpPr>
            <p:sp>
              <p:nvSpPr>
                <p:cNvPr id="1473" name="Google Shape;1473;p15"/>
                <p:cNvSpPr/>
                <p:nvPr/>
              </p:nvSpPr>
              <p:spPr>
                <a:xfrm>
                  <a:off x="7115334" y="1928430"/>
                  <a:ext cx="77985" cy="146300"/>
                </a:xfrm>
                <a:custGeom>
                  <a:rect b="b" l="l" r="r" t="t"/>
                  <a:pathLst>
                    <a:path extrusionOk="0" h="6551" w="3492">
                      <a:moveTo>
                        <a:pt x="1483" y="1"/>
                      </a:moveTo>
                      <a:cubicBezTo>
                        <a:pt x="450" y="625"/>
                        <a:pt x="1" y="1938"/>
                        <a:pt x="89" y="3144"/>
                      </a:cubicBezTo>
                      <a:cubicBezTo>
                        <a:pt x="173" y="4345"/>
                        <a:pt x="694" y="5465"/>
                        <a:pt x="1226" y="6550"/>
                      </a:cubicBezTo>
                      <a:cubicBezTo>
                        <a:pt x="1603" y="5606"/>
                        <a:pt x="2415" y="4893"/>
                        <a:pt x="2876" y="3985"/>
                      </a:cubicBezTo>
                      <a:cubicBezTo>
                        <a:pt x="3492" y="2767"/>
                        <a:pt x="3392" y="1222"/>
                        <a:pt x="2627" y="93"/>
                      </a:cubicBezTo>
                      <a:lnTo>
                        <a:pt x="1483" y="1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15"/>
                <p:cNvSpPr/>
                <p:nvPr/>
              </p:nvSpPr>
              <p:spPr>
                <a:xfrm>
                  <a:off x="7061155" y="1811116"/>
                  <a:ext cx="118854" cy="117871"/>
                </a:xfrm>
                <a:custGeom>
                  <a:rect b="b" l="l" r="r" t="t"/>
                  <a:pathLst>
                    <a:path extrusionOk="0" h="5278" w="5322">
                      <a:moveTo>
                        <a:pt x="461" y="0"/>
                      </a:moveTo>
                      <a:cubicBezTo>
                        <a:pt x="293" y="453"/>
                        <a:pt x="125" y="909"/>
                        <a:pt x="84" y="1390"/>
                      </a:cubicBezTo>
                      <a:cubicBezTo>
                        <a:pt x="1" y="2399"/>
                        <a:pt x="517" y="3400"/>
                        <a:pt x="1281" y="4064"/>
                      </a:cubicBezTo>
                      <a:cubicBezTo>
                        <a:pt x="2046" y="4733"/>
                        <a:pt x="3031" y="5093"/>
                        <a:pt x="4032" y="5278"/>
                      </a:cubicBezTo>
                      <a:lnTo>
                        <a:pt x="5149" y="4801"/>
                      </a:lnTo>
                      <a:cubicBezTo>
                        <a:pt x="5321" y="3824"/>
                        <a:pt x="4825" y="2848"/>
                        <a:pt x="4173" y="2103"/>
                      </a:cubicBezTo>
                      <a:cubicBezTo>
                        <a:pt x="3216" y="1013"/>
                        <a:pt x="1886" y="261"/>
                        <a:pt x="461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15"/>
                <p:cNvSpPr/>
                <p:nvPr/>
              </p:nvSpPr>
              <p:spPr>
                <a:xfrm>
                  <a:off x="7367134" y="1786974"/>
                  <a:ext cx="57774" cy="107486"/>
                </a:xfrm>
                <a:custGeom>
                  <a:rect b="b" l="l" r="r" t="t"/>
                  <a:pathLst>
                    <a:path extrusionOk="0" h="4813" w="2587">
                      <a:moveTo>
                        <a:pt x="1105" y="0"/>
                      </a:moveTo>
                      <a:cubicBezTo>
                        <a:pt x="1037" y="0"/>
                        <a:pt x="985" y="61"/>
                        <a:pt x="949" y="117"/>
                      </a:cubicBezTo>
                      <a:cubicBezTo>
                        <a:pt x="0" y="1538"/>
                        <a:pt x="233" y="3628"/>
                        <a:pt x="1469" y="4809"/>
                      </a:cubicBezTo>
                      <a:lnTo>
                        <a:pt x="1810" y="4813"/>
                      </a:lnTo>
                      <a:cubicBezTo>
                        <a:pt x="2587" y="3319"/>
                        <a:pt x="2350" y="1358"/>
                        <a:pt x="1245" y="89"/>
                      </a:cubicBezTo>
                      <a:cubicBezTo>
                        <a:pt x="1205" y="45"/>
                        <a:pt x="1162" y="0"/>
                        <a:pt x="1105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5"/>
                <p:cNvSpPr/>
                <p:nvPr/>
              </p:nvSpPr>
              <p:spPr>
                <a:xfrm>
                  <a:off x="6942048" y="1912714"/>
                  <a:ext cx="73787" cy="100496"/>
                </a:xfrm>
                <a:custGeom>
                  <a:rect b="b" l="l" r="r" t="t"/>
                  <a:pathLst>
                    <a:path extrusionOk="0" h="4500" w="3304">
                      <a:moveTo>
                        <a:pt x="3068" y="0"/>
                      </a:moveTo>
                      <a:cubicBezTo>
                        <a:pt x="1266" y="684"/>
                        <a:pt x="0" y="2574"/>
                        <a:pt x="52" y="4500"/>
                      </a:cubicBezTo>
                      <a:cubicBezTo>
                        <a:pt x="849" y="3988"/>
                        <a:pt x="1654" y="3463"/>
                        <a:pt x="2270" y="2746"/>
                      </a:cubicBezTo>
                      <a:cubicBezTo>
                        <a:pt x="2887" y="2030"/>
                        <a:pt x="3303" y="1081"/>
                        <a:pt x="3175" y="144"/>
                      </a:cubicBezTo>
                      <a:lnTo>
                        <a:pt x="3068" y="0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7" name="Google Shape;1477;p15"/>
              <p:cNvSpPr/>
              <p:nvPr/>
            </p:nvSpPr>
            <p:spPr>
              <a:xfrm rot="6590266">
                <a:off x="7421513" y="1058337"/>
                <a:ext cx="65294" cy="148070"/>
              </a:xfrm>
              <a:custGeom>
                <a:rect b="b" l="l" r="r" t="t"/>
                <a:pathLst>
                  <a:path extrusionOk="0" h="6395" w="2820">
                    <a:moveTo>
                      <a:pt x="2062" y="0"/>
                    </a:moveTo>
                    <a:lnTo>
                      <a:pt x="2062" y="0"/>
                    </a:lnTo>
                    <a:cubicBezTo>
                      <a:pt x="1214" y="640"/>
                      <a:pt x="653" y="1610"/>
                      <a:pt x="353" y="2630"/>
                    </a:cubicBezTo>
                    <a:cubicBezTo>
                      <a:pt x="52" y="3652"/>
                      <a:pt x="0" y="4728"/>
                      <a:pt x="17" y="5794"/>
                    </a:cubicBezTo>
                    <a:cubicBezTo>
                      <a:pt x="20" y="5939"/>
                      <a:pt x="70" y="6138"/>
                      <a:pt x="217" y="6138"/>
                    </a:cubicBezTo>
                    <a:cubicBezTo>
                      <a:pt x="220" y="6138"/>
                      <a:pt x="222" y="6138"/>
                      <a:pt x="225" y="6138"/>
                    </a:cubicBezTo>
                    <a:lnTo>
                      <a:pt x="364" y="6394"/>
                    </a:lnTo>
                    <a:cubicBezTo>
                      <a:pt x="2118" y="4848"/>
                      <a:pt x="2820" y="2214"/>
                      <a:pt x="20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78" name="Google Shape;1478;p15"/>
              <p:cNvGrpSpPr/>
              <p:nvPr/>
            </p:nvGrpSpPr>
            <p:grpSpPr>
              <a:xfrm rot="9489206">
                <a:off x="7850454" y="750468"/>
                <a:ext cx="304725" cy="258890"/>
                <a:chOff x="6942048" y="1806852"/>
                <a:chExt cx="293921" cy="249712"/>
              </a:xfrm>
            </p:grpSpPr>
            <p:sp>
              <p:nvSpPr>
                <p:cNvPr id="1479" name="Google Shape;1479;p15"/>
                <p:cNvSpPr/>
                <p:nvPr/>
              </p:nvSpPr>
              <p:spPr>
                <a:xfrm>
                  <a:off x="7163597" y="1920795"/>
                  <a:ext cx="72372" cy="135769"/>
                </a:xfrm>
                <a:custGeom>
                  <a:rect b="b" l="l" r="r" t="t"/>
                  <a:pathLst>
                    <a:path extrusionOk="0" h="6551" w="3492">
                      <a:moveTo>
                        <a:pt x="1483" y="1"/>
                      </a:moveTo>
                      <a:cubicBezTo>
                        <a:pt x="450" y="625"/>
                        <a:pt x="1" y="1938"/>
                        <a:pt x="89" y="3144"/>
                      </a:cubicBezTo>
                      <a:cubicBezTo>
                        <a:pt x="173" y="4345"/>
                        <a:pt x="694" y="5465"/>
                        <a:pt x="1226" y="6550"/>
                      </a:cubicBezTo>
                      <a:cubicBezTo>
                        <a:pt x="1603" y="5606"/>
                        <a:pt x="2415" y="4893"/>
                        <a:pt x="2876" y="3985"/>
                      </a:cubicBezTo>
                      <a:cubicBezTo>
                        <a:pt x="3492" y="2767"/>
                        <a:pt x="3392" y="1222"/>
                        <a:pt x="2627" y="93"/>
                      </a:cubicBezTo>
                      <a:lnTo>
                        <a:pt x="1483" y="1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5"/>
                <p:cNvSpPr/>
                <p:nvPr/>
              </p:nvSpPr>
              <p:spPr>
                <a:xfrm>
                  <a:off x="7062864" y="1806852"/>
                  <a:ext cx="118854" cy="117871"/>
                </a:xfrm>
                <a:custGeom>
                  <a:rect b="b" l="l" r="r" t="t"/>
                  <a:pathLst>
                    <a:path extrusionOk="0" h="5278" w="5322">
                      <a:moveTo>
                        <a:pt x="461" y="0"/>
                      </a:moveTo>
                      <a:cubicBezTo>
                        <a:pt x="293" y="453"/>
                        <a:pt x="125" y="909"/>
                        <a:pt x="84" y="1390"/>
                      </a:cubicBezTo>
                      <a:cubicBezTo>
                        <a:pt x="1" y="2399"/>
                        <a:pt x="517" y="3400"/>
                        <a:pt x="1281" y="4064"/>
                      </a:cubicBezTo>
                      <a:cubicBezTo>
                        <a:pt x="2046" y="4733"/>
                        <a:pt x="3031" y="5093"/>
                        <a:pt x="4032" y="5278"/>
                      </a:cubicBezTo>
                      <a:lnTo>
                        <a:pt x="5149" y="4801"/>
                      </a:lnTo>
                      <a:cubicBezTo>
                        <a:pt x="5321" y="3824"/>
                        <a:pt x="4825" y="2848"/>
                        <a:pt x="4173" y="2103"/>
                      </a:cubicBezTo>
                      <a:cubicBezTo>
                        <a:pt x="3216" y="1013"/>
                        <a:pt x="1886" y="261"/>
                        <a:pt x="461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5"/>
                <p:cNvSpPr/>
                <p:nvPr/>
              </p:nvSpPr>
              <p:spPr>
                <a:xfrm>
                  <a:off x="6942048" y="1912714"/>
                  <a:ext cx="73787" cy="100496"/>
                </a:xfrm>
                <a:custGeom>
                  <a:rect b="b" l="l" r="r" t="t"/>
                  <a:pathLst>
                    <a:path extrusionOk="0" h="4500" w="3304">
                      <a:moveTo>
                        <a:pt x="3068" y="0"/>
                      </a:moveTo>
                      <a:cubicBezTo>
                        <a:pt x="1266" y="684"/>
                        <a:pt x="0" y="2574"/>
                        <a:pt x="52" y="4500"/>
                      </a:cubicBezTo>
                      <a:cubicBezTo>
                        <a:pt x="849" y="3988"/>
                        <a:pt x="1654" y="3463"/>
                        <a:pt x="2270" y="2746"/>
                      </a:cubicBezTo>
                      <a:cubicBezTo>
                        <a:pt x="2887" y="2030"/>
                        <a:pt x="3303" y="1081"/>
                        <a:pt x="3175" y="144"/>
                      </a:cubicBezTo>
                      <a:lnTo>
                        <a:pt x="3068" y="0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2" name="Google Shape;1482;p15"/>
              <p:cNvSpPr/>
              <p:nvPr/>
            </p:nvSpPr>
            <p:spPr>
              <a:xfrm rot="9489296">
                <a:off x="7615506" y="899343"/>
                <a:ext cx="76496" cy="104186"/>
              </a:xfrm>
              <a:custGeom>
                <a:rect b="b" l="l" r="r" t="t"/>
                <a:pathLst>
                  <a:path extrusionOk="0" h="4500" w="3304">
                    <a:moveTo>
                      <a:pt x="3068" y="0"/>
                    </a:moveTo>
                    <a:cubicBezTo>
                      <a:pt x="1266" y="684"/>
                      <a:pt x="0" y="2574"/>
                      <a:pt x="52" y="4500"/>
                    </a:cubicBezTo>
                    <a:cubicBezTo>
                      <a:pt x="849" y="3988"/>
                      <a:pt x="1654" y="3463"/>
                      <a:pt x="2270" y="2746"/>
                    </a:cubicBezTo>
                    <a:cubicBezTo>
                      <a:pt x="2887" y="2030"/>
                      <a:pt x="3303" y="1081"/>
                      <a:pt x="3175" y="144"/>
                    </a:cubicBezTo>
                    <a:lnTo>
                      <a:pt x="3068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5"/>
              <p:cNvSpPr/>
              <p:nvPr/>
            </p:nvSpPr>
            <p:spPr>
              <a:xfrm rot="8800674">
                <a:off x="8374907" y="454558"/>
                <a:ext cx="75024" cy="140746"/>
              </a:xfrm>
              <a:custGeom>
                <a:rect b="b" l="l" r="r" t="t"/>
                <a:pathLst>
                  <a:path extrusionOk="0" h="6551" w="3492">
                    <a:moveTo>
                      <a:pt x="1483" y="1"/>
                    </a:moveTo>
                    <a:cubicBezTo>
                      <a:pt x="450" y="625"/>
                      <a:pt x="1" y="1938"/>
                      <a:pt x="89" y="3144"/>
                    </a:cubicBezTo>
                    <a:cubicBezTo>
                      <a:pt x="173" y="4345"/>
                      <a:pt x="694" y="5465"/>
                      <a:pt x="1226" y="6550"/>
                    </a:cubicBezTo>
                    <a:cubicBezTo>
                      <a:pt x="1603" y="5606"/>
                      <a:pt x="2415" y="4893"/>
                      <a:pt x="2876" y="3985"/>
                    </a:cubicBezTo>
                    <a:cubicBezTo>
                      <a:pt x="3492" y="2767"/>
                      <a:pt x="3392" y="1222"/>
                      <a:pt x="2627" y="93"/>
                    </a:cubicBezTo>
                    <a:lnTo>
                      <a:pt x="1483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5"/>
              <p:cNvSpPr/>
              <p:nvPr/>
            </p:nvSpPr>
            <p:spPr>
              <a:xfrm rot="9489296">
                <a:off x="8596616" y="304788"/>
                <a:ext cx="123218" cy="122199"/>
              </a:xfrm>
              <a:custGeom>
                <a:rect b="b" l="l" r="r" t="t"/>
                <a:pathLst>
                  <a:path extrusionOk="0" h="5278" w="5322">
                    <a:moveTo>
                      <a:pt x="461" y="0"/>
                    </a:moveTo>
                    <a:cubicBezTo>
                      <a:pt x="293" y="453"/>
                      <a:pt x="125" y="909"/>
                      <a:pt x="84" y="1390"/>
                    </a:cubicBezTo>
                    <a:cubicBezTo>
                      <a:pt x="1" y="2399"/>
                      <a:pt x="517" y="3400"/>
                      <a:pt x="1281" y="4064"/>
                    </a:cubicBezTo>
                    <a:cubicBezTo>
                      <a:pt x="2046" y="4733"/>
                      <a:pt x="3031" y="5093"/>
                      <a:pt x="4032" y="5278"/>
                    </a:cubicBezTo>
                    <a:lnTo>
                      <a:pt x="5149" y="4801"/>
                    </a:lnTo>
                    <a:cubicBezTo>
                      <a:pt x="5321" y="3824"/>
                      <a:pt x="4825" y="2848"/>
                      <a:pt x="4173" y="2103"/>
                    </a:cubicBezTo>
                    <a:cubicBezTo>
                      <a:pt x="3216" y="1013"/>
                      <a:pt x="1886" y="261"/>
                      <a:pt x="46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5"/>
              <p:cNvSpPr/>
              <p:nvPr/>
            </p:nvSpPr>
            <p:spPr>
              <a:xfrm rot="6590266">
                <a:off x="8431163" y="610662"/>
                <a:ext cx="65294" cy="148070"/>
              </a:xfrm>
              <a:custGeom>
                <a:rect b="b" l="l" r="r" t="t"/>
                <a:pathLst>
                  <a:path extrusionOk="0" h="6395" w="2820">
                    <a:moveTo>
                      <a:pt x="2062" y="0"/>
                    </a:moveTo>
                    <a:lnTo>
                      <a:pt x="2062" y="0"/>
                    </a:lnTo>
                    <a:cubicBezTo>
                      <a:pt x="1214" y="640"/>
                      <a:pt x="653" y="1610"/>
                      <a:pt x="353" y="2630"/>
                    </a:cubicBezTo>
                    <a:cubicBezTo>
                      <a:pt x="52" y="3652"/>
                      <a:pt x="0" y="4728"/>
                      <a:pt x="17" y="5794"/>
                    </a:cubicBezTo>
                    <a:cubicBezTo>
                      <a:pt x="20" y="5939"/>
                      <a:pt x="70" y="6138"/>
                      <a:pt x="217" y="6138"/>
                    </a:cubicBezTo>
                    <a:cubicBezTo>
                      <a:pt x="220" y="6138"/>
                      <a:pt x="222" y="6138"/>
                      <a:pt x="225" y="6138"/>
                    </a:cubicBezTo>
                    <a:lnTo>
                      <a:pt x="364" y="6394"/>
                    </a:lnTo>
                    <a:cubicBezTo>
                      <a:pt x="2118" y="4848"/>
                      <a:pt x="2820" y="2214"/>
                      <a:pt x="20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86" name="Google Shape;148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7" name="Google Shape;1887;p24"/>
          <p:cNvSpPr txBox="1"/>
          <p:nvPr/>
        </p:nvSpPr>
        <p:spPr>
          <a:xfrm>
            <a:off x="3549150" y="0"/>
            <a:ext cx="5595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Sprint </a:t>
            </a: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Backlog </a:t>
            </a:r>
            <a:endParaRPr/>
          </a:p>
        </p:txBody>
      </p:sp>
      <p:pic>
        <p:nvPicPr>
          <p:cNvPr id="1888" name="Google Shape;18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5" y="992125"/>
            <a:ext cx="7217775" cy="399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9" name="Google Shape;1889;p24"/>
          <p:cNvGrpSpPr/>
          <p:nvPr/>
        </p:nvGrpSpPr>
        <p:grpSpPr>
          <a:xfrm>
            <a:off x="7511653" y="2497815"/>
            <a:ext cx="1541046" cy="2555753"/>
            <a:chOff x="3568288" y="1613501"/>
            <a:chExt cx="2064085" cy="3259473"/>
          </a:xfrm>
        </p:grpSpPr>
        <p:sp>
          <p:nvSpPr>
            <p:cNvPr id="1890" name="Google Shape;1890;p24"/>
            <p:cNvSpPr/>
            <p:nvPr/>
          </p:nvSpPr>
          <p:spPr>
            <a:xfrm flipH="1" rot="-6676385">
              <a:off x="3570162" y="3064567"/>
              <a:ext cx="1027072" cy="706310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4"/>
            <p:cNvSpPr/>
            <p:nvPr/>
          </p:nvSpPr>
          <p:spPr>
            <a:xfrm flipH="1">
              <a:off x="4509974" y="1613501"/>
              <a:ext cx="136776" cy="3134267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4"/>
            <p:cNvSpPr/>
            <p:nvPr/>
          </p:nvSpPr>
          <p:spPr>
            <a:xfrm>
              <a:off x="4333589" y="4687343"/>
              <a:ext cx="331332" cy="153372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4"/>
            <p:cNvSpPr/>
            <p:nvPr/>
          </p:nvSpPr>
          <p:spPr>
            <a:xfrm>
              <a:off x="4230069" y="4769892"/>
              <a:ext cx="535105" cy="103082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4"/>
            <p:cNvSpPr/>
            <p:nvPr/>
          </p:nvSpPr>
          <p:spPr>
            <a:xfrm rot="392481">
              <a:off x="4303420" y="3629365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4"/>
            <p:cNvSpPr/>
            <p:nvPr/>
          </p:nvSpPr>
          <p:spPr>
            <a:xfrm rot="7038239">
              <a:off x="4569463" y="2450843"/>
              <a:ext cx="1027070" cy="706307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4"/>
            <p:cNvSpPr/>
            <p:nvPr/>
          </p:nvSpPr>
          <p:spPr>
            <a:xfrm flipH="1" rot="-392481">
              <a:off x="4524845" y="3009199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4"/>
            <p:cNvSpPr/>
            <p:nvPr/>
          </p:nvSpPr>
          <p:spPr>
            <a:xfrm flipH="1" rot="-6548194">
              <a:off x="3639708" y="1996443"/>
              <a:ext cx="1027088" cy="706310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4"/>
            <p:cNvSpPr/>
            <p:nvPr/>
          </p:nvSpPr>
          <p:spPr>
            <a:xfrm rot="392481">
              <a:off x="4333955" y="2570799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9" name="Google Shape;1899;p24"/>
          <p:cNvGrpSpPr/>
          <p:nvPr/>
        </p:nvGrpSpPr>
        <p:grpSpPr>
          <a:xfrm>
            <a:off x="8506863" y="3240057"/>
            <a:ext cx="300948" cy="309137"/>
            <a:chOff x="6569660" y="2790627"/>
            <a:chExt cx="331988" cy="324690"/>
          </a:xfrm>
        </p:grpSpPr>
        <p:sp>
          <p:nvSpPr>
            <p:cNvPr id="1900" name="Google Shape;1900;p24"/>
            <p:cNvSpPr/>
            <p:nvPr/>
          </p:nvSpPr>
          <p:spPr>
            <a:xfrm>
              <a:off x="6569660" y="2790627"/>
              <a:ext cx="331988" cy="324690"/>
            </a:xfrm>
            <a:custGeom>
              <a:rect b="b" l="l" r="r" t="t"/>
              <a:pathLst>
                <a:path extrusionOk="0" h="81274" w="83101">
                  <a:moveTo>
                    <a:pt x="61124" y="2401"/>
                  </a:moveTo>
                  <a:cubicBezTo>
                    <a:pt x="61162" y="2401"/>
                    <a:pt x="61187" y="2408"/>
                    <a:pt x="61198" y="2418"/>
                  </a:cubicBezTo>
                  <a:cubicBezTo>
                    <a:pt x="61272" y="2499"/>
                    <a:pt x="61330" y="2751"/>
                    <a:pt x="61220" y="3003"/>
                  </a:cubicBezTo>
                  <a:lnTo>
                    <a:pt x="49641" y="31146"/>
                  </a:lnTo>
                  <a:lnTo>
                    <a:pt x="40585" y="34593"/>
                  </a:lnTo>
                  <a:cubicBezTo>
                    <a:pt x="42431" y="27676"/>
                    <a:pt x="44680" y="21667"/>
                    <a:pt x="47283" y="16693"/>
                  </a:cubicBezTo>
                  <a:cubicBezTo>
                    <a:pt x="51184" y="9260"/>
                    <a:pt x="55737" y="4472"/>
                    <a:pt x="60825" y="2470"/>
                  </a:cubicBezTo>
                  <a:cubicBezTo>
                    <a:pt x="60958" y="2420"/>
                    <a:pt x="61060" y="2401"/>
                    <a:pt x="61124" y="2401"/>
                  </a:cubicBezTo>
                  <a:close/>
                  <a:moveTo>
                    <a:pt x="43802" y="45324"/>
                  </a:moveTo>
                  <a:lnTo>
                    <a:pt x="40533" y="53268"/>
                  </a:lnTo>
                  <a:cubicBezTo>
                    <a:pt x="39942" y="52672"/>
                    <a:pt x="39225" y="52184"/>
                    <a:pt x="38399" y="51846"/>
                  </a:cubicBezTo>
                  <a:cubicBezTo>
                    <a:pt x="37780" y="51587"/>
                    <a:pt x="37138" y="51433"/>
                    <a:pt x="36501" y="51381"/>
                  </a:cubicBezTo>
                  <a:lnTo>
                    <a:pt x="37654" y="48571"/>
                  </a:lnTo>
                  <a:cubicBezTo>
                    <a:pt x="37694" y="48473"/>
                    <a:pt x="37723" y="48370"/>
                    <a:pt x="37734" y="48267"/>
                  </a:cubicBezTo>
                  <a:cubicBezTo>
                    <a:pt x="37740" y="48261"/>
                    <a:pt x="37832" y="47555"/>
                    <a:pt x="38026" y="46351"/>
                  </a:cubicBezTo>
                  <a:cubicBezTo>
                    <a:pt x="39540" y="46116"/>
                    <a:pt x="41520" y="45784"/>
                    <a:pt x="43802" y="45324"/>
                  </a:cubicBezTo>
                  <a:close/>
                  <a:moveTo>
                    <a:pt x="24403" y="41904"/>
                  </a:moveTo>
                  <a:cubicBezTo>
                    <a:pt x="24976" y="41904"/>
                    <a:pt x="25547" y="42026"/>
                    <a:pt x="26085" y="42267"/>
                  </a:cubicBezTo>
                  <a:cubicBezTo>
                    <a:pt x="27090" y="42721"/>
                    <a:pt x="27852" y="43529"/>
                    <a:pt x="28236" y="44550"/>
                  </a:cubicBezTo>
                  <a:cubicBezTo>
                    <a:pt x="28552" y="45376"/>
                    <a:pt x="28575" y="46242"/>
                    <a:pt x="28369" y="47039"/>
                  </a:cubicBezTo>
                  <a:cubicBezTo>
                    <a:pt x="28363" y="47057"/>
                    <a:pt x="28351" y="47079"/>
                    <a:pt x="28345" y="47102"/>
                  </a:cubicBezTo>
                  <a:cubicBezTo>
                    <a:pt x="28340" y="47119"/>
                    <a:pt x="28340" y="47137"/>
                    <a:pt x="28334" y="47153"/>
                  </a:cubicBezTo>
                  <a:cubicBezTo>
                    <a:pt x="27985" y="48341"/>
                    <a:pt x="27106" y="49363"/>
                    <a:pt x="25862" y="49832"/>
                  </a:cubicBezTo>
                  <a:lnTo>
                    <a:pt x="8776" y="56325"/>
                  </a:lnTo>
                  <a:cubicBezTo>
                    <a:pt x="8301" y="56504"/>
                    <a:pt x="7813" y="56590"/>
                    <a:pt x="7333" y="56590"/>
                  </a:cubicBezTo>
                  <a:cubicBezTo>
                    <a:pt x="5697" y="56590"/>
                    <a:pt x="4151" y="55602"/>
                    <a:pt x="3518" y="53996"/>
                  </a:cubicBezTo>
                  <a:cubicBezTo>
                    <a:pt x="3511" y="53979"/>
                    <a:pt x="3505" y="53961"/>
                    <a:pt x="3500" y="53945"/>
                  </a:cubicBezTo>
                  <a:cubicBezTo>
                    <a:pt x="2697" y="51833"/>
                    <a:pt x="3764" y="49459"/>
                    <a:pt x="5874" y="48656"/>
                  </a:cubicBezTo>
                  <a:lnTo>
                    <a:pt x="22954" y="42171"/>
                  </a:lnTo>
                  <a:cubicBezTo>
                    <a:pt x="23424" y="41993"/>
                    <a:pt x="23914" y="41904"/>
                    <a:pt x="24403" y="41904"/>
                  </a:cubicBezTo>
                  <a:close/>
                  <a:moveTo>
                    <a:pt x="61124" y="1"/>
                  </a:moveTo>
                  <a:cubicBezTo>
                    <a:pt x="60744" y="1"/>
                    <a:pt x="60346" y="78"/>
                    <a:pt x="59946" y="233"/>
                  </a:cubicBezTo>
                  <a:cubicBezTo>
                    <a:pt x="54303" y="2452"/>
                    <a:pt x="49331" y="7614"/>
                    <a:pt x="45156" y="15581"/>
                  </a:cubicBezTo>
                  <a:cubicBezTo>
                    <a:pt x="42259" y="21104"/>
                    <a:pt x="39799" y="27855"/>
                    <a:pt x="37832" y="35643"/>
                  </a:cubicBezTo>
                  <a:lnTo>
                    <a:pt x="26619" y="39892"/>
                  </a:lnTo>
                  <a:cubicBezTo>
                    <a:pt x="25899" y="39630"/>
                    <a:pt x="25149" y="39499"/>
                    <a:pt x="24398" y="39499"/>
                  </a:cubicBezTo>
                  <a:cubicBezTo>
                    <a:pt x="23623" y="39499"/>
                    <a:pt x="22848" y="39639"/>
                    <a:pt x="22106" y="39921"/>
                  </a:cubicBezTo>
                  <a:lnTo>
                    <a:pt x="5014" y="46409"/>
                  </a:lnTo>
                  <a:cubicBezTo>
                    <a:pt x="1694" y="47676"/>
                    <a:pt x="1" y="51404"/>
                    <a:pt x="1229" y="54736"/>
                  </a:cubicBezTo>
                  <a:cubicBezTo>
                    <a:pt x="1234" y="54758"/>
                    <a:pt x="1240" y="54782"/>
                    <a:pt x="1252" y="54800"/>
                  </a:cubicBezTo>
                  <a:cubicBezTo>
                    <a:pt x="2232" y="57397"/>
                    <a:pt x="4710" y="58998"/>
                    <a:pt x="7337" y="58998"/>
                  </a:cubicBezTo>
                  <a:cubicBezTo>
                    <a:pt x="8100" y="58998"/>
                    <a:pt x="8874" y="58860"/>
                    <a:pt x="9631" y="58573"/>
                  </a:cubicBezTo>
                  <a:lnTo>
                    <a:pt x="26717" y="52081"/>
                  </a:lnTo>
                  <a:cubicBezTo>
                    <a:pt x="28506" y="51398"/>
                    <a:pt x="29825" y="50004"/>
                    <a:pt x="30468" y="48347"/>
                  </a:cubicBezTo>
                  <a:lnTo>
                    <a:pt x="34442" y="46838"/>
                  </a:lnTo>
                  <a:cubicBezTo>
                    <a:pt x="34637" y="46816"/>
                    <a:pt x="35010" y="46769"/>
                    <a:pt x="35537" y="46706"/>
                  </a:cubicBezTo>
                  <a:lnTo>
                    <a:pt x="35537" y="46706"/>
                  </a:lnTo>
                  <a:cubicBezTo>
                    <a:pt x="35452" y="47229"/>
                    <a:pt x="35400" y="47601"/>
                    <a:pt x="35371" y="47796"/>
                  </a:cubicBezTo>
                  <a:lnTo>
                    <a:pt x="33753" y="51730"/>
                  </a:lnTo>
                  <a:cubicBezTo>
                    <a:pt x="32073" y="52333"/>
                    <a:pt x="30645" y="53606"/>
                    <a:pt x="29917" y="55378"/>
                  </a:cubicBezTo>
                  <a:lnTo>
                    <a:pt x="22960" y="72292"/>
                  </a:lnTo>
                  <a:cubicBezTo>
                    <a:pt x="22300" y="73891"/>
                    <a:pt x="22300" y="75659"/>
                    <a:pt x="22971" y="77264"/>
                  </a:cubicBezTo>
                  <a:cubicBezTo>
                    <a:pt x="23642" y="78876"/>
                    <a:pt x="24893" y="80120"/>
                    <a:pt x="26487" y="80781"/>
                  </a:cubicBezTo>
                  <a:cubicBezTo>
                    <a:pt x="27284" y="81107"/>
                    <a:pt x="28115" y="81273"/>
                    <a:pt x="28954" y="81273"/>
                  </a:cubicBezTo>
                  <a:cubicBezTo>
                    <a:pt x="29802" y="81273"/>
                    <a:pt x="30651" y="81101"/>
                    <a:pt x="31460" y="80763"/>
                  </a:cubicBezTo>
                  <a:cubicBezTo>
                    <a:pt x="33071" y="80098"/>
                    <a:pt x="34316" y="78847"/>
                    <a:pt x="34976" y="77242"/>
                  </a:cubicBezTo>
                  <a:lnTo>
                    <a:pt x="37213" y="71799"/>
                  </a:lnTo>
                  <a:cubicBezTo>
                    <a:pt x="37470" y="71185"/>
                    <a:pt x="37173" y="70485"/>
                    <a:pt x="36559" y="70233"/>
                  </a:cubicBezTo>
                  <a:cubicBezTo>
                    <a:pt x="36409" y="70171"/>
                    <a:pt x="36254" y="70142"/>
                    <a:pt x="36102" y="70142"/>
                  </a:cubicBezTo>
                  <a:cubicBezTo>
                    <a:pt x="35630" y="70142"/>
                    <a:pt x="35184" y="70422"/>
                    <a:pt x="34992" y="70887"/>
                  </a:cubicBezTo>
                  <a:lnTo>
                    <a:pt x="32750" y="76329"/>
                  </a:lnTo>
                  <a:cubicBezTo>
                    <a:pt x="32337" y="77340"/>
                    <a:pt x="31551" y="78124"/>
                    <a:pt x="30537" y="78544"/>
                  </a:cubicBezTo>
                  <a:cubicBezTo>
                    <a:pt x="30022" y="78759"/>
                    <a:pt x="29483" y="78866"/>
                    <a:pt x="28945" y="78866"/>
                  </a:cubicBezTo>
                  <a:cubicBezTo>
                    <a:pt x="28422" y="78866"/>
                    <a:pt x="27900" y="78764"/>
                    <a:pt x="27405" y="78560"/>
                  </a:cubicBezTo>
                  <a:cubicBezTo>
                    <a:pt x="26402" y="78142"/>
                    <a:pt x="25616" y="77356"/>
                    <a:pt x="25190" y="76342"/>
                  </a:cubicBezTo>
                  <a:cubicBezTo>
                    <a:pt x="24772" y="75326"/>
                    <a:pt x="24766" y="74214"/>
                    <a:pt x="25185" y="73203"/>
                  </a:cubicBezTo>
                  <a:lnTo>
                    <a:pt x="32136" y="56296"/>
                  </a:lnTo>
                  <a:cubicBezTo>
                    <a:pt x="32647" y="55068"/>
                    <a:pt x="33685" y="54220"/>
                    <a:pt x="34878" y="53898"/>
                  </a:cubicBezTo>
                  <a:cubicBezTo>
                    <a:pt x="34918" y="53893"/>
                    <a:pt x="34963" y="53882"/>
                    <a:pt x="35005" y="53871"/>
                  </a:cubicBezTo>
                  <a:cubicBezTo>
                    <a:pt x="35308" y="53798"/>
                    <a:pt x="35622" y="53761"/>
                    <a:pt x="35939" y="53761"/>
                  </a:cubicBezTo>
                  <a:cubicBezTo>
                    <a:pt x="36455" y="53761"/>
                    <a:pt x="36980" y="53859"/>
                    <a:pt x="37488" y="54065"/>
                  </a:cubicBezTo>
                  <a:cubicBezTo>
                    <a:pt x="38497" y="54483"/>
                    <a:pt x="39248" y="55258"/>
                    <a:pt x="39661" y="56187"/>
                  </a:cubicBezTo>
                  <a:cubicBezTo>
                    <a:pt x="39678" y="56238"/>
                    <a:pt x="39701" y="56290"/>
                    <a:pt x="39725" y="56341"/>
                  </a:cubicBezTo>
                  <a:cubicBezTo>
                    <a:pt x="40109" y="57294"/>
                    <a:pt x="40132" y="58395"/>
                    <a:pt x="39712" y="59422"/>
                  </a:cubicBezTo>
                  <a:lnTo>
                    <a:pt x="37385" y="65071"/>
                  </a:lnTo>
                  <a:cubicBezTo>
                    <a:pt x="37131" y="65685"/>
                    <a:pt x="37424" y="66384"/>
                    <a:pt x="38038" y="66637"/>
                  </a:cubicBezTo>
                  <a:cubicBezTo>
                    <a:pt x="38188" y="66699"/>
                    <a:pt x="38343" y="66728"/>
                    <a:pt x="38495" y="66728"/>
                  </a:cubicBezTo>
                  <a:cubicBezTo>
                    <a:pt x="38968" y="66728"/>
                    <a:pt x="39418" y="66447"/>
                    <a:pt x="39609" y="65984"/>
                  </a:cubicBezTo>
                  <a:lnTo>
                    <a:pt x="41938" y="60333"/>
                  </a:lnTo>
                  <a:cubicBezTo>
                    <a:pt x="42552" y="58837"/>
                    <a:pt x="42563" y="57236"/>
                    <a:pt x="42094" y="55809"/>
                  </a:cubicBezTo>
                  <a:lnTo>
                    <a:pt x="46652" y="44723"/>
                  </a:lnTo>
                  <a:cubicBezTo>
                    <a:pt x="49331" y="44125"/>
                    <a:pt x="52256" y="43380"/>
                    <a:pt x="55250" y="42462"/>
                  </a:cubicBezTo>
                  <a:cubicBezTo>
                    <a:pt x="61656" y="40501"/>
                    <a:pt x="67104" y="38137"/>
                    <a:pt x="71447" y="35448"/>
                  </a:cubicBezTo>
                  <a:cubicBezTo>
                    <a:pt x="76980" y="32025"/>
                    <a:pt x="80744" y="28033"/>
                    <a:pt x="82631" y="23588"/>
                  </a:cubicBezTo>
                  <a:cubicBezTo>
                    <a:pt x="83100" y="22480"/>
                    <a:pt x="82946" y="21362"/>
                    <a:pt x="82218" y="20600"/>
                  </a:cubicBezTo>
                  <a:cubicBezTo>
                    <a:pt x="81699" y="20062"/>
                    <a:pt x="80949" y="19772"/>
                    <a:pt x="80170" y="19772"/>
                  </a:cubicBezTo>
                  <a:cubicBezTo>
                    <a:pt x="79794" y="19772"/>
                    <a:pt x="79411" y="19840"/>
                    <a:pt x="79045" y="19980"/>
                  </a:cubicBezTo>
                  <a:lnTo>
                    <a:pt x="67758" y="24269"/>
                  </a:lnTo>
                  <a:cubicBezTo>
                    <a:pt x="67133" y="24505"/>
                    <a:pt x="66823" y="25199"/>
                    <a:pt x="67059" y="25818"/>
                  </a:cubicBezTo>
                  <a:cubicBezTo>
                    <a:pt x="67241" y="26302"/>
                    <a:pt x="67697" y="26597"/>
                    <a:pt x="68183" y="26597"/>
                  </a:cubicBezTo>
                  <a:cubicBezTo>
                    <a:pt x="68326" y="26597"/>
                    <a:pt x="68471" y="26572"/>
                    <a:pt x="68613" y="26519"/>
                  </a:cubicBezTo>
                  <a:lnTo>
                    <a:pt x="79905" y="22228"/>
                  </a:lnTo>
                  <a:cubicBezTo>
                    <a:pt x="80000" y="22192"/>
                    <a:pt x="80094" y="22177"/>
                    <a:pt x="80178" y="22177"/>
                  </a:cubicBezTo>
                  <a:cubicBezTo>
                    <a:pt x="80320" y="22177"/>
                    <a:pt x="80435" y="22218"/>
                    <a:pt x="80485" y="22268"/>
                  </a:cubicBezTo>
                  <a:cubicBezTo>
                    <a:pt x="80508" y="22297"/>
                    <a:pt x="80508" y="22435"/>
                    <a:pt x="80416" y="22647"/>
                  </a:cubicBezTo>
                  <a:cubicBezTo>
                    <a:pt x="76551" y="31749"/>
                    <a:pt x="64231" y="37192"/>
                    <a:pt x="54585" y="40151"/>
                  </a:cubicBezTo>
                  <a:cubicBezTo>
                    <a:pt x="51419" y="41120"/>
                    <a:pt x="48328" y="41895"/>
                    <a:pt x="45546" y="42502"/>
                  </a:cubicBezTo>
                  <a:cubicBezTo>
                    <a:pt x="45540" y="42508"/>
                    <a:pt x="45528" y="42508"/>
                    <a:pt x="45522" y="42508"/>
                  </a:cubicBezTo>
                  <a:cubicBezTo>
                    <a:pt x="44421" y="42749"/>
                    <a:pt x="43378" y="42962"/>
                    <a:pt x="42391" y="43151"/>
                  </a:cubicBezTo>
                  <a:cubicBezTo>
                    <a:pt x="37470" y="44098"/>
                    <a:pt x="34092" y="44458"/>
                    <a:pt x="34034" y="44464"/>
                  </a:cubicBezTo>
                  <a:cubicBezTo>
                    <a:pt x="33931" y="44476"/>
                    <a:pt x="33828" y="44498"/>
                    <a:pt x="33731" y="44533"/>
                  </a:cubicBezTo>
                  <a:lnTo>
                    <a:pt x="30897" y="45612"/>
                  </a:lnTo>
                  <a:cubicBezTo>
                    <a:pt x="30857" y="44969"/>
                    <a:pt x="30725" y="44326"/>
                    <a:pt x="30484" y="43696"/>
                  </a:cubicBezTo>
                  <a:cubicBezTo>
                    <a:pt x="30175" y="42881"/>
                    <a:pt x="29716" y="42153"/>
                    <a:pt x="29131" y="41533"/>
                  </a:cubicBezTo>
                  <a:cubicBezTo>
                    <a:pt x="29126" y="41528"/>
                    <a:pt x="29126" y="41522"/>
                    <a:pt x="29120" y="41517"/>
                  </a:cubicBezTo>
                  <a:lnTo>
                    <a:pt x="63554" y="28457"/>
                  </a:lnTo>
                  <a:cubicBezTo>
                    <a:pt x="64179" y="28221"/>
                    <a:pt x="64489" y="27528"/>
                    <a:pt x="64255" y="26903"/>
                  </a:cubicBezTo>
                  <a:cubicBezTo>
                    <a:pt x="64073" y="26424"/>
                    <a:pt x="63617" y="26130"/>
                    <a:pt x="63133" y="26130"/>
                  </a:cubicBezTo>
                  <a:cubicBezTo>
                    <a:pt x="62991" y="26130"/>
                    <a:pt x="62847" y="26155"/>
                    <a:pt x="62706" y="26209"/>
                  </a:cubicBezTo>
                  <a:lnTo>
                    <a:pt x="52714" y="29994"/>
                  </a:lnTo>
                  <a:lnTo>
                    <a:pt x="52714" y="29994"/>
                  </a:lnTo>
                  <a:lnTo>
                    <a:pt x="63445" y="3921"/>
                  </a:lnTo>
                  <a:cubicBezTo>
                    <a:pt x="63904" y="2803"/>
                    <a:pt x="63692" y="1523"/>
                    <a:pt x="62913" y="732"/>
                  </a:cubicBezTo>
                  <a:cubicBezTo>
                    <a:pt x="62437" y="249"/>
                    <a:pt x="61809" y="1"/>
                    <a:pt x="61124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6735193" y="2940712"/>
              <a:ext cx="13192" cy="13444"/>
            </a:xfrm>
            <a:custGeom>
              <a:rect b="b" l="l" r="r" t="t"/>
              <a:pathLst>
                <a:path extrusionOk="0" h="2450" w="2404">
                  <a:moveTo>
                    <a:pt x="1199" y="1"/>
                  </a:moveTo>
                  <a:cubicBezTo>
                    <a:pt x="540" y="1"/>
                    <a:pt x="0" y="535"/>
                    <a:pt x="0" y="1200"/>
                  </a:cubicBezTo>
                  <a:lnTo>
                    <a:pt x="0" y="1245"/>
                  </a:lnTo>
                  <a:cubicBezTo>
                    <a:pt x="0" y="1911"/>
                    <a:pt x="540" y="2449"/>
                    <a:pt x="1199" y="2449"/>
                  </a:cubicBezTo>
                  <a:cubicBezTo>
                    <a:pt x="1865" y="2449"/>
                    <a:pt x="2404" y="1911"/>
                    <a:pt x="2404" y="1245"/>
                  </a:cubicBezTo>
                  <a:lnTo>
                    <a:pt x="2404" y="1200"/>
                  </a:lnTo>
                  <a:cubicBezTo>
                    <a:pt x="2404" y="535"/>
                    <a:pt x="1865" y="1"/>
                    <a:pt x="1199" y="1"/>
                  </a:cubicBezTo>
                  <a:close/>
                </a:path>
              </a:pathLst>
            </a:custGeom>
            <a:solidFill>
              <a:srgbClr val="6E6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24"/>
          <p:cNvGrpSpPr/>
          <p:nvPr/>
        </p:nvGrpSpPr>
        <p:grpSpPr>
          <a:xfrm>
            <a:off x="7852605" y="2882395"/>
            <a:ext cx="193145" cy="267885"/>
            <a:chOff x="3973587" y="2069833"/>
            <a:chExt cx="383758" cy="506782"/>
          </a:xfrm>
        </p:grpSpPr>
        <p:sp>
          <p:nvSpPr>
            <p:cNvPr id="1903" name="Google Shape;1903;p24"/>
            <p:cNvSpPr/>
            <p:nvPr/>
          </p:nvSpPr>
          <p:spPr>
            <a:xfrm>
              <a:off x="3973587" y="2069833"/>
              <a:ext cx="383758" cy="506782"/>
            </a:xfrm>
            <a:custGeom>
              <a:rect b="b" l="l" r="r" t="t"/>
              <a:pathLst>
                <a:path extrusionOk="0" h="105966" w="80284">
                  <a:moveTo>
                    <a:pt x="58122" y="94845"/>
                  </a:moveTo>
                  <a:cubicBezTo>
                    <a:pt x="61312" y="94845"/>
                    <a:pt x="62733" y="96858"/>
                    <a:pt x="62733" y="98853"/>
                  </a:cubicBezTo>
                  <a:cubicBezTo>
                    <a:pt x="62733" y="100849"/>
                    <a:pt x="61312" y="102863"/>
                    <a:pt x="58122" y="102863"/>
                  </a:cubicBezTo>
                  <a:lnTo>
                    <a:pt x="7720" y="102863"/>
                  </a:lnTo>
                  <a:cubicBezTo>
                    <a:pt x="4532" y="102863"/>
                    <a:pt x="3103" y="100849"/>
                    <a:pt x="3103" y="98853"/>
                  </a:cubicBezTo>
                  <a:cubicBezTo>
                    <a:pt x="3103" y="96858"/>
                    <a:pt x="4532" y="94845"/>
                    <a:pt x="7720" y="94845"/>
                  </a:cubicBezTo>
                  <a:close/>
                  <a:moveTo>
                    <a:pt x="37739" y="0"/>
                  </a:moveTo>
                  <a:cubicBezTo>
                    <a:pt x="36666" y="0"/>
                    <a:pt x="35657" y="194"/>
                    <a:pt x="34733" y="562"/>
                  </a:cubicBezTo>
                  <a:cubicBezTo>
                    <a:pt x="32020" y="1647"/>
                    <a:pt x="30403" y="4141"/>
                    <a:pt x="30403" y="7238"/>
                  </a:cubicBezTo>
                  <a:lnTo>
                    <a:pt x="30403" y="37531"/>
                  </a:lnTo>
                  <a:cubicBezTo>
                    <a:pt x="30278" y="38220"/>
                    <a:pt x="29578" y="38555"/>
                    <a:pt x="29072" y="38555"/>
                  </a:cubicBezTo>
                  <a:cubicBezTo>
                    <a:pt x="29047" y="38555"/>
                    <a:pt x="29023" y="38554"/>
                    <a:pt x="28999" y="38553"/>
                  </a:cubicBezTo>
                  <a:cubicBezTo>
                    <a:pt x="28695" y="38536"/>
                    <a:pt x="28372" y="38449"/>
                    <a:pt x="28390" y="37669"/>
                  </a:cubicBezTo>
                  <a:lnTo>
                    <a:pt x="28390" y="37641"/>
                  </a:lnTo>
                  <a:lnTo>
                    <a:pt x="28390" y="14998"/>
                  </a:lnTo>
                  <a:cubicBezTo>
                    <a:pt x="28390" y="13042"/>
                    <a:pt x="27628" y="11201"/>
                    <a:pt x="26233" y="9802"/>
                  </a:cubicBezTo>
                  <a:cubicBezTo>
                    <a:pt x="24846" y="8413"/>
                    <a:pt x="22999" y="7645"/>
                    <a:pt x="21043" y="7645"/>
                  </a:cubicBezTo>
                  <a:cubicBezTo>
                    <a:pt x="19094" y="7645"/>
                    <a:pt x="17252" y="8413"/>
                    <a:pt x="15859" y="9808"/>
                  </a:cubicBezTo>
                  <a:cubicBezTo>
                    <a:pt x="14470" y="11201"/>
                    <a:pt x="13702" y="13042"/>
                    <a:pt x="13702" y="14998"/>
                  </a:cubicBezTo>
                  <a:lnTo>
                    <a:pt x="13702" y="39648"/>
                  </a:lnTo>
                  <a:cubicBezTo>
                    <a:pt x="13702" y="40067"/>
                    <a:pt x="13599" y="40382"/>
                    <a:pt x="13381" y="40577"/>
                  </a:cubicBezTo>
                  <a:cubicBezTo>
                    <a:pt x="13197" y="40750"/>
                    <a:pt x="12916" y="40842"/>
                    <a:pt x="12612" y="40842"/>
                  </a:cubicBezTo>
                  <a:cubicBezTo>
                    <a:pt x="12458" y="40842"/>
                    <a:pt x="11695" y="40813"/>
                    <a:pt x="11695" y="40141"/>
                  </a:cubicBezTo>
                  <a:lnTo>
                    <a:pt x="11695" y="26853"/>
                  </a:lnTo>
                  <a:cubicBezTo>
                    <a:pt x="11769" y="25177"/>
                    <a:pt x="10926" y="23629"/>
                    <a:pt x="9429" y="22707"/>
                  </a:cubicBezTo>
                  <a:cubicBezTo>
                    <a:pt x="8522" y="22143"/>
                    <a:pt x="7469" y="21860"/>
                    <a:pt x="6420" y="21860"/>
                  </a:cubicBezTo>
                  <a:cubicBezTo>
                    <a:pt x="5459" y="21860"/>
                    <a:pt x="4501" y="22098"/>
                    <a:pt x="3659" y="22575"/>
                  </a:cubicBezTo>
                  <a:cubicBezTo>
                    <a:pt x="2455" y="23257"/>
                    <a:pt x="453" y="25029"/>
                    <a:pt x="517" y="29245"/>
                  </a:cubicBezTo>
                  <a:cubicBezTo>
                    <a:pt x="517" y="33012"/>
                    <a:pt x="464" y="36884"/>
                    <a:pt x="413" y="40623"/>
                  </a:cubicBezTo>
                  <a:lnTo>
                    <a:pt x="408" y="40704"/>
                  </a:lnTo>
                  <a:cubicBezTo>
                    <a:pt x="287" y="49823"/>
                    <a:pt x="700" y="59252"/>
                    <a:pt x="1607" y="67986"/>
                  </a:cubicBezTo>
                  <a:cubicBezTo>
                    <a:pt x="1692" y="68783"/>
                    <a:pt x="2369" y="69377"/>
                    <a:pt x="3153" y="69377"/>
                  </a:cubicBezTo>
                  <a:cubicBezTo>
                    <a:pt x="3205" y="69377"/>
                    <a:pt x="3257" y="69375"/>
                    <a:pt x="3310" y="69369"/>
                  </a:cubicBezTo>
                  <a:cubicBezTo>
                    <a:pt x="4164" y="69277"/>
                    <a:pt x="4784" y="68514"/>
                    <a:pt x="4697" y="67665"/>
                  </a:cubicBezTo>
                  <a:cubicBezTo>
                    <a:pt x="3797" y="59051"/>
                    <a:pt x="3389" y="49742"/>
                    <a:pt x="3511" y="40750"/>
                  </a:cubicBezTo>
                  <a:lnTo>
                    <a:pt x="3516" y="40670"/>
                  </a:lnTo>
                  <a:cubicBezTo>
                    <a:pt x="3561" y="36912"/>
                    <a:pt x="3619" y="33023"/>
                    <a:pt x="3619" y="29233"/>
                  </a:cubicBezTo>
                  <a:lnTo>
                    <a:pt x="3619" y="29211"/>
                  </a:lnTo>
                  <a:cubicBezTo>
                    <a:pt x="3585" y="27266"/>
                    <a:pt x="4146" y="25866"/>
                    <a:pt x="5191" y="25275"/>
                  </a:cubicBezTo>
                  <a:cubicBezTo>
                    <a:pt x="5582" y="25053"/>
                    <a:pt x="6002" y="24962"/>
                    <a:pt x="6406" y="24962"/>
                  </a:cubicBezTo>
                  <a:cubicBezTo>
                    <a:pt x="6931" y="24962"/>
                    <a:pt x="7428" y="25117"/>
                    <a:pt x="7794" y="25344"/>
                  </a:cubicBezTo>
                  <a:cubicBezTo>
                    <a:pt x="8180" y="25579"/>
                    <a:pt x="8632" y="26016"/>
                    <a:pt x="8592" y="26733"/>
                  </a:cubicBezTo>
                  <a:lnTo>
                    <a:pt x="8592" y="26818"/>
                  </a:lnTo>
                  <a:lnTo>
                    <a:pt x="8592" y="40141"/>
                  </a:lnTo>
                  <a:cubicBezTo>
                    <a:pt x="8592" y="42309"/>
                    <a:pt x="10319" y="43950"/>
                    <a:pt x="12612" y="43950"/>
                  </a:cubicBezTo>
                  <a:cubicBezTo>
                    <a:pt x="13691" y="43950"/>
                    <a:pt x="14705" y="43566"/>
                    <a:pt x="15468" y="42878"/>
                  </a:cubicBezTo>
                  <a:cubicBezTo>
                    <a:pt x="16076" y="42321"/>
                    <a:pt x="16805" y="41306"/>
                    <a:pt x="16805" y="39648"/>
                  </a:cubicBezTo>
                  <a:lnTo>
                    <a:pt x="16805" y="14998"/>
                  </a:lnTo>
                  <a:cubicBezTo>
                    <a:pt x="16805" y="13868"/>
                    <a:pt x="17252" y="12807"/>
                    <a:pt x="18056" y="11998"/>
                  </a:cubicBezTo>
                  <a:cubicBezTo>
                    <a:pt x="18858" y="11195"/>
                    <a:pt x="19920" y="10748"/>
                    <a:pt x="21043" y="10748"/>
                  </a:cubicBezTo>
                  <a:cubicBezTo>
                    <a:pt x="22173" y="10748"/>
                    <a:pt x="23234" y="11195"/>
                    <a:pt x="24037" y="11992"/>
                  </a:cubicBezTo>
                  <a:cubicBezTo>
                    <a:pt x="24840" y="12807"/>
                    <a:pt x="25288" y="13868"/>
                    <a:pt x="25288" y="14998"/>
                  </a:cubicBezTo>
                  <a:lnTo>
                    <a:pt x="25288" y="37629"/>
                  </a:lnTo>
                  <a:cubicBezTo>
                    <a:pt x="25248" y="40239"/>
                    <a:pt x="27014" y="41530"/>
                    <a:pt x="28785" y="41650"/>
                  </a:cubicBezTo>
                  <a:cubicBezTo>
                    <a:pt x="28883" y="41656"/>
                    <a:pt x="28981" y="41660"/>
                    <a:pt x="29079" y="41660"/>
                  </a:cubicBezTo>
                  <a:cubicBezTo>
                    <a:pt x="31076" y="41660"/>
                    <a:pt x="33204" y="40279"/>
                    <a:pt x="33489" y="37819"/>
                  </a:cubicBezTo>
                  <a:cubicBezTo>
                    <a:pt x="33500" y="37761"/>
                    <a:pt x="33500" y="37698"/>
                    <a:pt x="33500" y="37641"/>
                  </a:cubicBezTo>
                  <a:lnTo>
                    <a:pt x="33500" y="7238"/>
                  </a:lnTo>
                  <a:cubicBezTo>
                    <a:pt x="33500" y="4766"/>
                    <a:pt x="34992" y="3802"/>
                    <a:pt x="35887" y="3447"/>
                  </a:cubicBezTo>
                  <a:cubicBezTo>
                    <a:pt x="36437" y="3223"/>
                    <a:pt x="37079" y="3108"/>
                    <a:pt x="37739" y="3108"/>
                  </a:cubicBezTo>
                  <a:cubicBezTo>
                    <a:pt x="38404" y="3108"/>
                    <a:pt x="39040" y="3223"/>
                    <a:pt x="39598" y="3447"/>
                  </a:cubicBezTo>
                  <a:cubicBezTo>
                    <a:pt x="40485" y="3802"/>
                    <a:pt x="41983" y="4766"/>
                    <a:pt x="41983" y="7238"/>
                  </a:cubicBezTo>
                  <a:lnTo>
                    <a:pt x="41983" y="36189"/>
                  </a:lnTo>
                  <a:cubicBezTo>
                    <a:pt x="41896" y="38942"/>
                    <a:pt x="43847" y="40456"/>
                    <a:pt x="45826" y="40532"/>
                  </a:cubicBezTo>
                  <a:cubicBezTo>
                    <a:pt x="45878" y="40534"/>
                    <a:pt x="45930" y="40535"/>
                    <a:pt x="45983" y="40535"/>
                  </a:cubicBezTo>
                  <a:cubicBezTo>
                    <a:pt x="47963" y="40535"/>
                    <a:pt x="50084" y="39064"/>
                    <a:pt x="50190" y="36276"/>
                  </a:cubicBezTo>
                  <a:cubicBezTo>
                    <a:pt x="50190" y="36253"/>
                    <a:pt x="50197" y="36236"/>
                    <a:pt x="50197" y="36213"/>
                  </a:cubicBezTo>
                  <a:lnTo>
                    <a:pt x="50197" y="15343"/>
                  </a:lnTo>
                  <a:cubicBezTo>
                    <a:pt x="50197" y="12865"/>
                    <a:pt x="51687" y="11907"/>
                    <a:pt x="52576" y="11550"/>
                  </a:cubicBezTo>
                  <a:cubicBezTo>
                    <a:pt x="53135" y="11327"/>
                    <a:pt x="53782" y="11215"/>
                    <a:pt x="54430" y="11215"/>
                  </a:cubicBezTo>
                  <a:cubicBezTo>
                    <a:pt x="55078" y="11215"/>
                    <a:pt x="55728" y="11327"/>
                    <a:pt x="56293" y="11550"/>
                  </a:cubicBezTo>
                  <a:cubicBezTo>
                    <a:pt x="57182" y="11907"/>
                    <a:pt x="58673" y="12865"/>
                    <a:pt x="58673" y="15343"/>
                  </a:cubicBezTo>
                  <a:lnTo>
                    <a:pt x="58649" y="46467"/>
                  </a:lnTo>
                  <a:lnTo>
                    <a:pt x="58649" y="46525"/>
                  </a:lnTo>
                  <a:cubicBezTo>
                    <a:pt x="58776" y="49938"/>
                    <a:pt x="60491" y="51291"/>
                    <a:pt x="61500" y="51790"/>
                  </a:cubicBezTo>
                  <a:cubicBezTo>
                    <a:pt x="62129" y="52105"/>
                    <a:pt x="62812" y="52260"/>
                    <a:pt x="63511" y="52260"/>
                  </a:cubicBezTo>
                  <a:cubicBezTo>
                    <a:pt x="64570" y="52260"/>
                    <a:pt x="65664" y="51903"/>
                    <a:pt x="66656" y="51205"/>
                  </a:cubicBezTo>
                  <a:cubicBezTo>
                    <a:pt x="68481" y="49928"/>
                    <a:pt x="70342" y="49283"/>
                    <a:pt x="71973" y="49283"/>
                  </a:cubicBezTo>
                  <a:cubicBezTo>
                    <a:pt x="73439" y="49283"/>
                    <a:pt x="74718" y="49804"/>
                    <a:pt x="75615" y="50856"/>
                  </a:cubicBezTo>
                  <a:cubicBezTo>
                    <a:pt x="77795" y="53402"/>
                    <a:pt x="77306" y="58747"/>
                    <a:pt x="71313" y="64941"/>
                  </a:cubicBezTo>
                  <a:cubicBezTo>
                    <a:pt x="65704" y="70567"/>
                    <a:pt x="55277" y="81023"/>
                    <a:pt x="55897" y="89850"/>
                  </a:cubicBezTo>
                  <a:lnTo>
                    <a:pt x="56029" y="91737"/>
                  </a:lnTo>
                  <a:lnTo>
                    <a:pt x="9263" y="91737"/>
                  </a:lnTo>
                  <a:cubicBezTo>
                    <a:pt x="7846" y="87360"/>
                    <a:pt x="6642" y="81952"/>
                    <a:pt x="5695" y="75638"/>
                  </a:cubicBezTo>
                  <a:cubicBezTo>
                    <a:pt x="5581" y="74866"/>
                    <a:pt x="4918" y="74313"/>
                    <a:pt x="4160" y="74313"/>
                  </a:cubicBezTo>
                  <a:cubicBezTo>
                    <a:pt x="4084" y="74313"/>
                    <a:pt x="4007" y="74318"/>
                    <a:pt x="3929" y="74330"/>
                  </a:cubicBezTo>
                  <a:cubicBezTo>
                    <a:pt x="3080" y="74462"/>
                    <a:pt x="2502" y="75254"/>
                    <a:pt x="2627" y="76096"/>
                  </a:cubicBezTo>
                  <a:cubicBezTo>
                    <a:pt x="3545" y="82198"/>
                    <a:pt x="4697" y="87492"/>
                    <a:pt x="6057" y="91880"/>
                  </a:cubicBezTo>
                  <a:cubicBezTo>
                    <a:pt x="2076" y="92574"/>
                    <a:pt x="0" y="95729"/>
                    <a:pt x="0" y="98853"/>
                  </a:cubicBezTo>
                  <a:cubicBezTo>
                    <a:pt x="0" y="102387"/>
                    <a:pt x="2656" y="105966"/>
                    <a:pt x="7720" y="105966"/>
                  </a:cubicBezTo>
                  <a:lnTo>
                    <a:pt x="58122" y="105966"/>
                  </a:lnTo>
                  <a:cubicBezTo>
                    <a:pt x="63186" y="105966"/>
                    <a:pt x="65836" y="102387"/>
                    <a:pt x="65836" y="98853"/>
                  </a:cubicBezTo>
                  <a:cubicBezTo>
                    <a:pt x="65836" y="95562"/>
                    <a:pt x="63541" y="92235"/>
                    <a:pt x="59144" y="91793"/>
                  </a:cubicBezTo>
                  <a:lnTo>
                    <a:pt x="58994" y="89631"/>
                  </a:lnTo>
                  <a:cubicBezTo>
                    <a:pt x="58472" y="82210"/>
                    <a:pt x="68634" y="72024"/>
                    <a:pt x="73521" y="67126"/>
                  </a:cubicBezTo>
                  <a:cubicBezTo>
                    <a:pt x="73528" y="67120"/>
                    <a:pt x="73533" y="67115"/>
                    <a:pt x="73539" y="67109"/>
                  </a:cubicBezTo>
                  <a:cubicBezTo>
                    <a:pt x="76813" y="63719"/>
                    <a:pt x="78918" y="60169"/>
                    <a:pt x="79624" y="56831"/>
                  </a:cubicBezTo>
                  <a:cubicBezTo>
                    <a:pt x="80284" y="53699"/>
                    <a:pt x="79699" y="50861"/>
                    <a:pt x="77978" y="48836"/>
                  </a:cubicBezTo>
                  <a:cubicBezTo>
                    <a:pt x="76562" y="47179"/>
                    <a:pt x="74497" y="46238"/>
                    <a:pt x="72157" y="46187"/>
                  </a:cubicBezTo>
                  <a:cubicBezTo>
                    <a:pt x="72088" y="46185"/>
                    <a:pt x="72020" y="46184"/>
                    <a:pt x="71951" y="46184"/>
                  </a:cubicBezTo>
                  <a:cubicBezTo>
                    <a:pt x="69642" y="46184"/>
                    <a:pt x="67196" y="47037"/>
                    <a:pt x="64873" y="48664"/>
                  </a:cubicBezTo>
                  <a:cubicBezTo>
                    <a:pt x="64418" y="48987"/>
                    <a:pt x="63939" y="49153"/>
                    <a:pt x="63507" y="49153"/>
                  </a:cubicBezTo>
                  <a:cubicBezTo>
                    <a:pt x="63280" y="49153"/>
                    <a:pt x="63067" y="49107"/>
                    <a:pt x="62877" y="49014"/>
                  </a:cubicBezTo>
                  <a:cubicBezTo>
                    <a:pt x="62217" y="48681"/>
                    <a:pt x="61804" y="47746"/>
                    <a:pt x="61752" y="46439"/>
                  </a:cubicBezTo>
                  <a:lnTo>
                    <a:pt x="61775" y="15343"/>
                  </a:lnTo>
                  <a:cubicBezTo>
                    <a:pt x="61775" y="12239"/>
                    <a:pt x="60153" y="9744"/>
                    <a:pt x="57440" y="8667"/>
                  </a:cubicBezTo>
                  <a:cubicBezTo>
                    <a:pt x="56516" y="8299"/>
                    <a:pt x="55478" y="8104"/>
                    <a:pt x="54435" y="8104"/>
                  </a:cubicBezTo>
                  <a:cubicBezTo>
                    <a:pt x="53390" y="8104"/>
                    <a:pt x="52352" y="8299"/>
                    <a:pt x="51428" y="8667"/>
                  </a:cubicBezTo>
                  <a:cubicBezTo>
                    <a:pt x="48710" y="9744"/>
                    <a:pt x="47093" y="12239"/>
                    <a:pt x="47093" y="15343"/>
                  </a:cubicBezTo>
                  <a:lnTo>
                    <a:pt x="47093" y="36178"/>
                  </a:lnTo>
                  <a:cubicBezTo>
                    <a:pt x="47034" y="37342"/>
                    <a:pt x="46221" y="37429"/>
                    <a:pt x="45980" y="37429"/>
                  </a:cubicBezTo>
                  <a:cubicBezTo>
                    <a:pt x="45967" y="37429"/>
                    <a:pt x="45955" y="37428"/>
                    <a:pt x="45946" y="37428"/>
                  </a:cubicBezTo>
                  <a:cubicBezTo>
                    <a:pt x="45607" y="37417"/>
                    <a:pt x="45046" y="37251"/>
                    <a:pt x="45086" y="36270"/>
                  </a:cubicBezTo>
                  <a:lnTo>
                    <a:pt x="45086" y="36213"/>
                  </a:lnTo>
                  <a:lnTo>
                    <a:pt x="45086" y="7238"/>
                  </a:lnTo>
                  <a:cubicBezTo>
                    <a:pt x="45086" y="4141"/>
                    <a:pt x="43463" y="1647"/>
                    <a:pt x="40755" y="567"/>
                  </a:cubicBezTo>
                  <a:cubicBezTo>
                    <a:pt x="39826" y="194"/>
                    <a:pt x="38812" y="0"/>
                    <a:pt x="37739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4068834" y="2310413"/>
              <a:ext cx="132583" cy="125928"/>
            </a:xfrm>
            <a:custGeom>
              <a:rect b="b" l="l" r="r" t="t"/>
              <a:pathLst>
                <a:path extrusionOk="0" h="26331" w="27737">
                  <a:moveTo>
                    <a:pt x="3968" y="0"/>
                  </a:moveTo>
                  <a:cubicBezTo>
                    <a:pt x="1784" y="0"/>
                    <a:pt x="0" y="1778"/>
                    <a:pt x="0" y="3970"/>
                  </a:cubicBezTo>
                  <a:lnTo>
                    <a:pt x="0" y="22362"/>
                  </a:lnTo>
                  <a:cubicBezTo>
                    <a:pt x="0" y="24548"/>
                    <a:pt x="1784" y="26331"/>
                    <a:pt x="3968" y="26331"/>
                  </a:cubicBezTo>
                  <a:lnTo>
                    <a:pt x="9853" y="26331"/>
                  </a:lnTo>
                  <a:cubicBezTo>
                    <a:pt x="10708" y="26331"/>
                    <a:pt x="11401" y="25631"/>
                    <a:pt x="11401" y="24777"/>
                  </a:cubicBezTo>
                  <a:cubicBezTo>
                    <a:pt x="11401" y="23922"/>
                    <a:pt x="10708" y="23223"/>
                    <a:pt x="9853" y="23223"/>
                  </a:cubicBezTo>
                  <a:lnTo>
                    <a:pt x="3968" y="23223"/>
                  </a:lnTo>
                  <a:cubicBezTo>
                    <a:pt x="3492" y="23223"/>
                    <a:pt x="3103" y="22839"/>
                    <a:pt x="3103" y="22362"/>
                  </a:cubicBezTo>
                  <a:lnTo>
                    <a:pt x="3103" y="3970"/>
                  </a:lnTo>
                  <a:cubicBezTo>
                    <a:pt x="3103" y="3494"/>
                    <a:pt x="3492" y="3103"/>
                    <a:pt x="3968" y="3103"/>
                  </a:cubicBezTo>
                  <a:lnTo>
                    <a:pt x="23768" y="3103"/>
                  </a:lnTo>
                  <a:cubicBezTo>
                    <a:pt x="24237" y="3103"/>
                    <a:pt x="24633" y="3499"/>
                    <a:pt x="24633" y="3970"/>
                  </a:cubicBezTo>
                  <a:lnTo>
                    <a:pt x="24633" y="22362"/>
                  </a:lnTo>
                  <a:cubicBezTo>
                    <a:pt x="24633" y="22828"/>
                    <a:pt x="24237" y="23223"/>
                    <a:pt x="23768" y="23223"/>
                  </a:cubicBezTo>
                  <a:lnTo>
                    <a:pt x="17635" y="23223"/>
                  </a:lnTo>
                  <a:cubicBezTo>
                    <a:pt x="16775" y="23223"/>
                    <a:pt x="16081" y="23922"/>
                    <a:pt x="16081" y="24777"/>
                  </a:cubicBezTo>
                  <a:cubicBezTo>
                    <a:pt x="16081" y="25631"/>
                    <a:pt x="16775" y="26331"/>
                    <a:pt x="17635" y="26331"/>
                  </a:cubicBezTo>
                  <a:lnTo>
                    <a:pt x="23768" y="26331"/>
                  </a:lnTo>
                  <a:cubicBezTo>
                    <a:pt x="25958" y="26331"/>
                    <a:pt x="27736" y="24548"/>
                    <a:pt x="27736" y="22362"/>
                  </a:cubicBezTo>
                  <a:lnTo>
                    <a:pt x="27736" y="3970"/>
                  </a:lnTo>
                  <a:cubicBezTo>
                    <a:pt x="27736" y="1778"/>
                    <a:pt x="25958" y="0"/>
                    <a:pt x="23768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5" name="Google Shape;1905;p24"/>
          <p:cNvSpPr/>
          <p:nvPr/>
        </p:nvSpPr>
        <p:spPr>
          <a:xfrm flipH="1">
            <a:off x="7807931" y="3718660"/>
            <a:ext cx="168698" cy="301818"/>
          </a:xfrm>
          <a:custGeom>
            <a:rect b="b" l="l" r="r" t="t"/>
            <a:pathLst>
              <a:path extrusionOk="0" h="83375" w="48969">
                <a:moveTo>
                  <a:pt x="45258" y="2455"/>
                </a:moveTo>
                <a:cubicBezTo>
                  <a:pt x="45940" y="2455"/>
                  <a:pt x="46514" y="3235"/>
                  <a:pt x="46514" y="4159"/>
                </a:cubicBezTo>
                <a:lnTo>
                  <a:pt x="46520" y="10478"/>
                </a:lnTo>
                <a:cubicBezTo>
                  <a:pt x="46520" y="11402"/>
                  <a:pt x="45940" y="12188"/>
                  <a:pt x="45258" y="12188"/>
                </a:cubicBezTo>
                <a:lnTo>
                  <a:pt x="43968" y="12188"/>
                </a:lnTo>
                <a:lnTo>
                  <a:pt x="43968" y="2455"/>
                </a:lnTo>
                <a:close/>
                <a:moveTo>
                  <a:pt x="41519" y="2455"/>
                </a:moveTo>
                <a:lnTo>
                  <a:pt x="41519" y="12188"/>
                </a:lnTo>
                <a:lnTo>
                  <a:pt x="26326" y="12193"/>
                </a:lnTo>
                <a:cubicBezTo>
                  <a:pt x="24771" y="12193"/>
                  <a:pt x="23504" y="13466"/>
                  <a:pt x="23509" y="15020"/>
                </a:cubicBezTo>
                <a:lnTo>
                  <a:pt x="23509" y="23464"/>
                </a:lnTo>
                <a:lnTo>
                  <a:pt x="11494" y="23469"/>
                </a:lnTo>
                <a:lnTo>
                  <a:pt x="11488" y="15027"/>
                </a:lnTo>
                <a:cubicBezTo>
                  <a:pt x="11488" y="13466"/>
                  <a:pt x="10221" y="12199"/>
                  <a:pt x="8661" y="12199"/>
                </a:cubicBezTo>
                <a:lnTo>
                  <a:pt x="4005" y="12206"/>
                </a:lnTo>
                <a:cubicBezTo>
                  <a:pt x="3666" y="12206"/>
                  <a:pt x="3219" y="12084"/>
                  <a:pt x="2960" y="11746"/>
                </a:cubicBezTo>
                <a:cubicBezTo>
                  <a:pt x="2645" y="11338"/>
                  <a:pt x="2719" y="10719"/>
                  <a:pt x="2840" y="10278"/>
                </a:cubicBezTo>
                <a:lnTo>
                  <a:pt x="4389" y="4490"/>
                </a:lnTo>
                <a:cubicBezTo>
                  <a:pt x="4865" y="2713"/>
                  <a:pt x="5530" y="2467"/>
                  <a:pt x="6172" y="2467"/>
                </a:cubicBezTo>
                <a:lnTo>
                  <a:pt x="41519" y="2455"/>
                </a:lnTo>
                <a:close/>
                <a:moveTo>
                  <a:pt x="38891" y="14642"/>
                </a:moveTo>
                <a:cubicBezTo>
                  <a:pt x="39397" y="19329"/>
                  <a:pt x="40940" y="23652"/>
                  <a:pt x="43486" y="27506"/>
                </a:cubicBezTo>
                <a:cubicBezTo>
                  <a:pt x="43647" y="27747"/>
                  <a:pt x="43767" y="27948"/>
                  <a:pt x="43859" y="28115"/>
                </a:cubicBezTo>
                <a:cubicBezTo>
                  <a:pt x="43687" y="28091"/>
                  <a:pt x="43475" y="28063"/>
                  <a:pt x="43222" y="28012"/>
                </a:cubicBezTo>
                <a:cubicBezTo>
                  <a:pt x="38147" y="27048"/>
                  <a:pt x="33019" y="19776"/>
                  <a:pt x="32474" y="14642"/>
                </a:cubicBezTo>
                <a:close/>
                <a:moveTo>
                  <a:pt x="26137" y="25912"/>
                </a:moveTo>
                <a:cubicBezTo>
                  <a:pt x="26447" y="25912"/>
                  <a:pt x="26710" y="26177"/>
                  <a:pt x="26710" y="26492"/>
                </a:cubicBezTo>
                <a:lnTo>
                  <a:pt x="26710" y="30368"/>
                </a:lnTo>
                <a:cubicBezTo>
                  <a:pt x="26710" y="30685"/>
                  <a:pt x="26447" y="30948"/>
                  <a:pt x="26137" y="30948"/>
                </a:cubicBezTo>
                <a:lnTo>
                  <a:pt x="25007" y="30953"/>
                </a:lnTo>
                <a:lnTo>
                  <a:pt x="8638" y="30953"/>
                </a:lnTo>
                <a:cubicBezTo>
                  <a:pt x="8328" y="30953"/>
                  <a:pt x="8065" y="30690"/>
                  <a:pt x="8065" y="30375"/>
                </a:cubicBezTo>
                <a:lnTo>
                  <a:pt x="8065" y="26497"/>
                </a:lnTo>
                <a:cubicBezTo>
                  <a:pt x="8065" y="26182"/>
                  <a:pt x="8328" y="25918"/>
                  <a:pt x="8638" y="25918"/>
                </a:cubicBezTo>
                <a:lnTo>
                  <a:pt x="26137" y="25912"/>
                </a:lnTo>
                <a:close/>
                <a:moveTo>
                  <a:pt x="45258" y="0"/>
                </a:moveTo>
                <a:lnTo>
                  <a:pt x="6172" y="17"/>
                </a:lnTo>
                <a:cubicBezTo>
                  <a:pt x="4101" y="17"/>
                  <a:pt x="2708" y="1308"/>
                  <a:pt x="2025" y="3854"/>
                </a:cubicBezTo>
                <a:lnTo>
                  <a:pt x="471" y="9647"/>
                </a:lnTo>
                <a:cubicBezTo>
                  <a:pt x="0" y="11420"/>
                  <a:pt x="506" y="12577"/>
                  <a:pt x="1016" y="13238"/>
                </a:cubicBezTo>
                <a:cubicBezTo>
                  <a:pt x="1699" y="14126"/>
                  <a:pt x="2811" y="14654"/>
                  <a:pt x="4005" y="14654"/>
                </a:cubicBezTo>
                <a:lnTo>
                  <a:pt x="8661" y="14654"/>
                </a:lnTo>
                <a:cubicBezTo>
                  <a:pt x="8868" y="14654"/>
                  <a:pt x="9040" y="14826"/>
                  <a:pt x="9040" y="15027"/>
                </a:cubicBezTo>
                <a:lnTo>
                  <a:pt x="9045" y="23469"/>
                </a:lnTo>
                <a:lnTo>
                  <a:pt x="8638" y="23469"/>
                </a:lnTo>
                <a:cubicBezTo>
                  <a:pt x="6969" y="23469"/>
                  <a:pt x="5610" y="24828"/>
                  <a:pt x="5610" y="26497"/>
                </a:cubicBezTo>
                <a:lnTo>
                  <a:pt x="5615" y="30375"/>
                </a:lnTo>
                <a:cubicBezTo>
                  <a:pt x="5615" y="31757"/>
                  <a:pt x="6539" y="32922"/>
                  <a:pt x="7806" y="33288"/>
                </a:cubicBezTo>
                <a:lnTo>
                  <a:pt x="4280" y="41363"/>
                </a:lnTo>
                <a:cubicBezTo>
                  <a:pt x="4090" y="41793"/>
                  <a:pt x="3923" y="42155"/>
                  <a:pt x="3775" y="42470"/>
                </a:cubicBezTo>
                <a:cubicBezTo>
                  <a:pt x="3086" y="43939"/>
                  <a:pt x="2806" y="44627"/>
                  <a:pt x="2806" y="46840"/>
                </a:cubicBezTo>
                <a:lnTo>
                  <a:pt x="2817" y="76418"/>
                </a:lnTo>
                <a:cubicBezTo>
                  <a:pt x="2817" y="80251"/>
                  <a:pt x="5588" y="83375"/>
                  <a:pt x="8991" y="83375"/>
                </a:cubicBezTo>
                <a:cubicBezTo>
                  <a:pt x="8994" y="83375"/>
                  <a:pt x="8997" y="83375"/>
                  <a:pt x="9000" y="83375"/>
                </a:cubicBezTo>
                <a:lnTo>
                  <a:pt x="38496" y="83369"/>
                </a:lnTo>
                <a:cubicBezTo>
                  <a:pt x="41903" y="83363"/>
                  <a:pt x="44679" y="80243"/>
                  <a:pt x="44679" y="76400"/>
                </a:cubicBezTo>
                <a:lnTo>
                  <a:pt x="44673" y="65503"/>
                </a:lnTo>
                <a:cubicBezTo>
                  <a:pt x="44673" y="64827"/>
                  <a:pt x="44122" y="64282"/>
                  <a:pt x="43446" y="64282"/>
                </a:cubicBezTo>
                <a:cubicBezTo>
                  <a:pt x="42774" y="64282"/>
                  <a:pt x="42224" y="64827"/>
                  <a:pt x="42224" y="65503"/>
                </a:cubicBezTo>
                <a:lnTo>
                  <a:pt x="42229" y="76406"/>
                </a:lnTo>
                <a:cubicBezTo>
                  <a:pt x="42229" y="78889"/>
                  <a:pt x="40556" y="80914"/>
                  <a:pt x="38491" y="80914"/>
                </a:cubicBezTo>
                <a:lnTo>
                  <a:pt x="9000" y="80926"/>
                </a:lnTo>
                <a:cubicBezTo>
                  <a:pt x="6941" y="80926"/>
                  <a:pt x="5265" y="78901"/>
                  <a:pt x="5265" y="76418"/>
                </a:cubicBezTo>
                <a:lnTo>
                  <a:pt x="5260" y="46840"/>
                </a:lnTo>
                <a:cubicBezTo>
                  <a:pt x="5254" y="45080"/>
                  <a:pt x="5415" y="44747"/>
                  <a:pt x="5994" y="43508"/>
                </a:cubicBezTo>
                <a:cubicBezTo>
                  <a:pt x="6149" y="43182"/>
                  <a:pt x="6321" y="42803"/>
                  <a:pt x="6522" y="42338"/>
                </a:cubicBezTo>
                <a:lnTo>
                  <a:pt x="10427" y="33409"/>
                </a:lnTo>
                <a:lnTo>
                  <a:pt x="23779" y="33403"/>
                </a:lnTo>
                <a:lnTo>
                  <a:pt x="23774" y="36236"/>
                </a:lnTo>
                <a:cubicBezTo>
                  <a:pt x="23785" y="39746"/>
                  <a:pt x="25712" y="42935"/>
                  <a:pt x="28471" y="43984"/>
                </a:cubicBezTo>
                <a:lnTo>
                  <a:pt x="38817" y="47942"/>
                </a:lnTo>
                <a:cubicBezTo>
                  <a:pt x="42425" y="49318"/>
                  <a:pt x="42488" y="52243"/>
                  <a:pt x="42293" y="57285"/>
                </a:cubicBezTo>
                <a:cubicBezTo>
                  <a:pt x="42258" y="58196"/>
                  <a:pt x="42224" y="59143"/>
                  <a:pt x="42224" y="60095"/>
                </a:cubicBezTo>
                <a:cubicBezTo>
                  <a:pt x="42224" y="60772"/>
                  <a:pt x="42769" y="61322"/>
                  <a:pt x="43446" y="61322"/>
                </a:cubicBezTo>
                <a:cubicBezTo>
                  <a:pt x="44122" y="61322"/>
                  <a:pt x="44673" y="60772"/>
                  <a:pt x="44673" y="60095"/>
                </a:cubicBezTo>
                <a:cubicBezTo>
                  <a:pt x="44673" y="59194"/>
                  <a:pt x="44707" y="58271"/>
                  <a:pt x="44741" y="57382"/>
                </a:cubicBezTo>
                <a:cubicBezTo>
                  <a:pt x="44926" y="52633"/>
                  <a:pt x="45120" y="47724"/>
                  <a:pt x="39695" y="45654"/>
                </a:cubicBezTo>
                <a:lnTo>
                  <a:pt x="29343" y="41697"/>
                </a:lnTo>
                <a:cubicBezTo>
                  <a:pt x="27800" y="41105"/>
                  <a:pt x="26235" y="39040"/>
                  <a:pt x="26222" y="36236"/>
                </a:cubicBezTo>
                <a:lnTo>
                  <a:pt x="26228" y="33396"/>
                </a:lnTo>
                <a:cubicBezTo>
                  <a:pt x="27858" y="33345"/>
                  <a:pt x="29165" y="32009"/>
                  <a:pt x="29165" y="30368"/>
                </a:cubicBezTo>
                <a:lnTo>
                  <a:pt x="29160" y="26492"/>
                </a:lnTo>
                <a:cubicBezTo>
                  <a:pt x="29160" y="24822"/>
                  <a:pt x="27800" y="23464"/>
                  <a:pt x="26131" y="23464"/>
                </a:cubicBezTo>
                <a:lnTo>
                  <a:pt x="25959" y="23464"/>
                </a:lnTo>
                <a:lnTo>
                  <a:pt x="25959" y="15020"/>
                </a:lnTo>
                <a:cubicBezTo>
                  <a:pt x="25959" y="14814"/>
                  <a:pt x="26125" y="14642"/>
                  <a:pt x="26331" y="14642"/>
                </a:cubicBezTo>
                <a:lnTo>
                  <a:pt x="30020" y="14642"/>
                </a:lnTo>
                <a:cubicBezTo>
                  <a:pt x="30553" y="20796"/>
                  <a:pt x="36432" y="29211"/>
                  <a:pt x="42763" y="30420"/>
                </a:cubicBezTo>
                <a:cubicBezTo>
                  <a:pt x="43269" y="30518"/>
                  <a:pt x="43796" y="30593"/>
                  <a:pt x="44294" y="30593"/>
                </a:cubicBezTo>
                <a:cubicBezTo>
                  <a:pt x="45103" y="30593"/>
                  <a:pt x="45832" y="30386"/>
                  <a:pt x="46273" y="29727"/>
                </a:cubicBezTo>
                <a:cubicBezTo>
                  <a:pt x="47081" y="28517"/>
                  <a:pt x="46033" y="26921"/>
                  <a:pt x="45527" y="26153"/>
                </a:cubicBezTo>
                <a:cubicBezTo>
                  <a:pt x="43251" y="22701"/>
                  <a:pt x="41851" y="18835"/>
                  <a:pt x="41358" y="14642"/>
                </a:cubicBezTo>
                <a:lnTo>
                  <a:pt x="45264" y="14636"/>
                </a:lnTo>
                <a:cubicBezTo>
                  <a:pt x="47306" y="14636"/>
                  <a:pt x="48969" y="12773"/>
                  <a:pt x="48969" y="10478"/>
                </a:cubicBezTo>
                <a:lnTo>
                  <a:pt x="48963" y="4159"/>
                </a:lnTo>
                <a:cubicBezTo>
                  <a:pt x="48963" y="1864"/>
                  <a:pt x="47300" y="0"/>
                  <a:pt x="45258" y="0"/>
                </a:cubicBezTo>
                <a:close/>
              </a:path>
            </a:pathLst>
          </a:custGeom>
          <a:solidFill>
            <a:srgbClr val="4C4D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11" name="Google Shape;1911;p25"/>
          <p:cNvSpPr txBox="1"/>
          <p:nvPr/>
        </p:nvSpPr>
        <p:spPr>
          <a:xfrm>
            <a:off x="3549150" y="0"/>
            <a:ext cx="5595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Planilha de riscos</a:t>
            </a:r>
            <a:endParaRPr/>
          </a:p>
        </p:txBody>
      </p:sp>
      <p:pic>
        <p:nvPicPr>
          <p:cNvPr id="1912" name="Google Shape;19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5" y="1523600"/>
            <a:ext cx="8743950" cy="159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3" name="Google Shape;1913;p25"/>
          <p:cNvGrpSpPr/>
          <p:nvPr/>
        </p:nvGrpSpPr>
        <p:grpSpPr>
          <a:xfrm>
            <a:off x="2432258" y="3647532"/>
            <a:ext cx="4279474" cy="1340682"/>
            <a:chOff x="2679300" y="2981983"/>
            <a:chExt cx="3721282" cy="1086540"/>
          </a:xfrm>
        </p:grpSpPr>
        <p:sp>
          <p:nvSpPr>
            <p:cNvPr id="1914" name="Google Shape;1914;p25"/>
            <p:cNvSpPr/>
            <p:nvPr/>
          </p:nvSpPr>
          <p:spPr>
            <a:xfrm>
              <a:off x="3371591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471399" y="3723271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5608017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2848325" y="3513855"/>
              <a:ext cx="43808" cy="37658"/>
            </a:xfrm>
            <a:custGeom>
              <a:rect b="b" l="l" r="r" t="t"/>
              <a:pathLst>
                <a:path extrusionOk="0" h="545" w="634">
                  <a:moveTo>
                    <a:pt x="415" y="1"/>
                  </a:moveTo>
                  <a:cubicBezTo>
                    <a:pt x="380" y="1"/>
                    <a:pt x="345" y="15"/>
                    <a:pt x="314" y="48"/>
                  </a:cubicBezTo>
                  <a:cubicBezTo>
                    <a:pt x="241" y="124"/>
                    <a:pt x="172" y="200"/>
                    <a:pt x="104" y="279"/>
                  </a:cubicBezTo>
                  <a:cubicBezTo>
                    <a:pt x="1" y="390"/>
                    <a:pt x="104" y="545"/>
                    <a:pt x="218" y="545"/>
                  </a:cubicBezTo>
                  <a:cubicBezTo>
                    <a:pt x="253" y="545"/>
                    <a:pt x="289" y="530"/>
                    <a:pt x="320" y="496"/>
                  </a:cubicBezTo>
                  <a:cubicBezTo>
                    <a:pt x="393" y="420"/>
                    <a:pt x="461" y="344"/>
                    <a:pt x="530" y="269"/>
                  </a:cubicBezTo>
                  <a:cubicBezTo>
                    <a:pt x="633" y="155"/>
                    <a:pt x="529" y="1"/>
                    <a:pt x="415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2878450" y="3604714"/>
              <a:ext cx="44291" cy="41113"/>
            </a:xfrm>
            <a:custGeom>
              <a:rect b="b" l="l" r="r" t="t"/>
              <a:pathLst>
                <a:path extrusionOk="0" h="595" w="641">
                  <a:moveTo>
                    <a:pt x="429" y="1"/>
                  </a:moveTo>
                  <a:cubicBezTo>
                    <a:pt x="403" y="1"/>
                    <a:pt x="376" y="8"/>
                    <a:pt x="349" y="27"/>
                  </a:cubicBezTo>
                  <a:cubicBezTo>
                    <a:pt x="222" y="113"/>
                    <a:pt x="122" y="219"/>
                    <a:pt x="57" y="360"/>
                  </a:cubicBezTo>
                  <a:cubicBezTo>
                    <a:pt x="0" y="483"/>
                    <a:pt x="109" y="595"/>
                    <a:pt x="209" y="595"/>
                  </a:cubicBezTo>
                  <a:cubicBezTo>
                    <a:pt x="255" y="595"/>
                    <a:pt x="299" y="571"/>
                    <a:pt x="325" y="515"/>
                  </a:cubicBezTo>
                  <a:cubicBezTo>
                    <a:pt x="366" y="422"/>
                    <a:pt x="421" y="350"/>
                    <a:pt x="503" y="292"/>
                  </a:cubicBezTo>
                  <a:cubicBezTo>
                    <a:pt x="641" y="200"/>
                    <a:pt x="556" y="1"/>
                    <a:pt x="429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2947128" y="3526776"/>
              <a:ext cx="44084" cy="32614"/>
            </a:xfrm>
            <a:custGeom>
              <a:rect b="b" l="l" r="r" t="t"/>
              <a:pathLst>
                <a:path extrusionOk="0" h="472" w="638">
                  <a:moveTo>
                    <a:pt x="226" y="1"/>
                  </a:moveTo>
                  <a:cubicBezTo>
                    <a:pt x="89" y="1"/>
                    <a:pt x="1" y="206"/>
                    <a:pt x="149" y="288"/>
                  </a:cubicBezTo>
                  <a:cubicBezTo>
                    <a:pt x="214" y="326"/>
                    <a:pt x="266" y="367"/>
                    <a:pt x="317" y="422"/>
                  </a:cubicBezTo>
                  <a:cubicBezTo>
                    <a:pt x="349" y="457"/>
                    <a:pt x="385" y="471"/>
                    <a:pt x="420" y="471"/>
                  </a:cubicBezTo>
                  <a:cubicBezTo>
                    <a:pt x="534" y="471"/>
                    <a:pt x="637" y="315"/>
                    <a:pt x="535" y="202"/>
                  </a:cubicBezTo>
                  <a:cubicBezTo>
                    <a:pt x="466" y="129"/>
                    <a:pt x="390" y="72"/>
                    <a:pt x="304" y="23"/>
                  </a:cubicBezTo>
                  <a:cubicBezTo>
                    <a:pt x="277" y="8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2878035" y="3684656"/>
              <a:ext cx="30679" cy="28606"/>
            </a:xfrm>
            <a:custGeom>
              <a:rect b="b" l="l" r="r" t="t"/>
              <a:pathLst>
                <a:path extrusionOk="0" h="414" w="444">
                  <a:moveTo>
                    <a:pt x="210" y="0"/>
                  </a:moveTo>
                  <a:cubicBezTo>
                    <a:pt x="107" y="0"/>
                    <a:pt x="1" y="112"/>
                    <a:pt x="63" y="235"/>
                  </a:cubicBezTo>
                  <a:cubicBezTo>
                    <a:pt x="79" y="266"/>
                    <a:pt x="97" y="300"/>
                    <a:pt x="114" y="335"/>
                  </a:cubicBezTo>
                  <a:cubicBezTo>
                    <a:pt x="143" y="391"/>
                    <a:pt x="189" y="414"/>
                    <a:pt x="235" y="414"/>
                  </a:cubicBezTo>
                  <a:cubicBezTo>
                    <a:pt x="337" y="414"/>
                    <a:pt x="444" y="301"/>
                    <a:pt x="382" y="181"/>
                  </a:cubicBezTo>
                  <a:cubicBezTo>
                    <a:pt x="365" y="146"/>
                    <a:pt x="348" y="111"/>
                    <a:pt x="331" y="77"/>
                  </a:cubicBezTo>
                  <a:cubicBezTo>
                    <a:pt x="302" y="23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384837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376275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4017041" y="3723443"/>
              <a:ext cx="27729" cy="264086"/>
            </a:xfrm>
            <a:custGeom>
              <a:rect b="b" l="l" r="r" t="t"/>
              <a:pathLst>
                <a:path extrusionOk="0" h="8619" w="905">
                  <a:moveTo>
                    <a:pt x="645" y="0"/>
                  </a:moveTo>
                  <a:cubicBezTo>
                    <a:pt x="567" y="0"/>
                    <a:pt x="485" y="51"/>
                    <a:pt x="481" y="151"/>
                  </a:cubicBezTo>
                  <a:cubicBezTo>
                    <a:pt x="444" y="948"/>
                    <a:pt x="406" y="1747"/>
                    <a:pt x="437" y="2545"/>
                  </a:cubicBezTo>
                  <a:cubicBezTo>
                    <a:pt x="468" y="3250"/>
                    <a:pt x="613" y="3958"/>
                    <a:pt x="540" y="4663"/>
                  </a:cubicBezTo>
                  <a:cubicBezTo>
                    <a:pt x="475" y="5320"/>
                    <a:pt x="193" y="5925"/>
                    <a:pt x="97" y="6579"/>
                  </a:cubicBezTo>
                  <a:cubicBezTo>
                    <a:pt x="0" y="7212"/>
                    <a:pt x="18" y="7845"/>
                    <a:pt x="110" y="8475"/>
                  </a:cubicBezTo>
                  <a:cubicBezTo>
                    <a:pt x="126" y="8570"/>
                    <a:pt x="209" y="8618"/>
                    <a:pt x="286" y="8618"/>
                  </a:cubicBezTo>
                  <a:cubicBezTo>
                    <a:pt x="363" y="8618"/>
                    <a:pt x="434" y="8569"/>
                    <a:pt x="420" y="8471"/>
                  </a:cubicBezTo>
                  <a:cubicBezTo>
                    <a:pt x="303" y="7687"/>
                    <a:pt x="310" y="6909"/>
                    <a:pt x="496" y="6136"/>
                  </a:cubicBezTo>
                  <a:cubicBezTo>
                    <a:pt x="623" y="5603"/>
                    <a:pt x="832" y="5104"/>
                    <a:pt x="864" y="4550"/>
                  </a:cubicBezTo>
                  <a:cubicBezTo>
                    <a:pt x="905" y="3882"/>
                    <a:pt x="775" y="3209"/>
                    <a:pt x="746" y="2541"/>
                  </a:cubicBezTo>
                  <a:cubicBezTo>
                    <a:pt x="716" y="1743"/>
                    <a:pt x="754" y="945"/>
                    <a:pt x="788" y="147"/>
                  </a:cubicBezTo>
                  <a:cubicBezTo>
                    <a:pt x="793" y="49"/>
                    <a:pt x="720" y="0"/>
                    <a:pt x="64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993081" y="3645834"/>
              <a:ext cx="81319" cy="125318"/>
            </a:xfrm>
            <a:custGeom>
              <a:rect b="b" l="l" r="r" t="t"/>
              <a:pathLst>
                <a:path extrusionOk="0" h="4090" w="2654">
                  <a:moveTo>
                    <a:pt x="1305" y="4042"/>
                  </a:moveTo>
                  <a:lnTo>
                    <a:pt x="1363" y="4076"/>
                  </a:lnTo>
                  <a:cubicBezTo>
                    <a:pt x="1348" y="4067"/>
                    <a:pt x="1333" y="4057"/>
                    <a:pt x="1317" y="4046"/>
                  </a:cubicBezTo>
                  <a:lnTo>
                    <a:pt x="1317" y="4046"/>
                  </a:lnTo>
                  <a:cubicBezTo>
                    <a:pt x="1313" y="4045"/>
                    <a:pt x="1309" y="4043"/>
                    <a:pt x="1305" y="4042"/>
                  </a:cubicBezTo>
                  <a:close/>
                  <a:moveTo>
                    <a:pt x="1412" y="1"/>
                  </a:moveTo>
                  <a:cubicBezTo>
                    <a:pt x="1030" y="736"/>
                    <a:pt x="215" y="1260"/>
                    <a:pt x="104" y="2081"/>
                  </a:cubicBezTo>
                  <a:cubicBezTo>
                    <a:pt x="0" y="2889"/>
                    <a:pt x="636" y="3594"/>
                    <a:pt x="1317" y="4046"/>
                  </a:cubicBezTo>
                  <a:lnTo>
                    <a:pt x="1317" y="4046"/>
                  </a:lnTo>
                  <a:cubicBezTo>
                    <a:pt x="1401" y="4076"/>
                    <a:pt x="1487" y="4090"/>
                    <a:pt x="1574" y="4090"/>
                  </a:cubicBezTo>
                  <a:cubicBezTo>
                    <a:pt x="1850" y="4090"/>
                    <a:pt x="2129" y="3951"/>
                    <a:pt x="2313" y="3740"/>
                  </a:cubicBezTo>
                  <a:cubicBezTo>
                    <a:pt x="2560" y="3457"/>
                    <a:pt x="2654" y="3068"/>
                    <a:pt x="2650" y="2694"/>
                  </a:cubicBezTo>
                  <a:cubicBezTo>
                    <a:pt x="2643" y="1686"/>
                    <a:pt x="2014" y="806"/>
                    <a:pt x="1412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4033433" y="3781964"/>
              <a:ext cx="100162" cy="61617"/>
            </a:xfrm>
            <a:custGeom>
              <a:rect b="b" l="l" r="r" t="t"/>
              <a:pathLst>
                <a:path extrusionOk="0" h="2011" w="3269">
                  <a:moveTo>
                    <a:pt x="3092" y="0"/>
                  </a:moveTo>
                  <a:cubicBezTo>
                    <a:pt x="3085" y="0"/>
                    <a:pt x="3078" y="1"/>
                    <a:pt x="3070" y="2"/>
                  </a:cubicBezTo>
                  <a:cubicBezTo>
                    <a:pt x="1832" y="146"/>
                    <a:pt x="476" y="511"/>
                    <a:pt x="40" y="1824"/>
                  </a:cubicBezTo>
                  <a:cubicBezTo>
                    <a:pt x="1" y="1938"/>
                    <a:pt x="92" y="2010"/>
                    <a:pt x="186" y="2010"/>
                  </a:cubicBezTo>
                  <a:cubicBezTo>
                    <a:pt x="249" y="2010"/>
                    <a:pt x="312" y="1978"/>
                    <a:pt x="339" y="1904"/>
                  </a:cubicBezTo>
                  <a:cubicBezTo>
                    <a:pt x="727" y="734"/>
                    <a:pt x="1990" y="438"/>
                    <a:pt x="3077" y="308"/>
                  </a:cubicBezTo>
                  <a:cubicBezTo>
                    <a:pt x="3262" y="285"/>
                    <a:pt x="3269" y="0"/>
                    <a:pt x="309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4089962" y="3768452"/>
              <a:ext cx="127983" cy="64804"/>
            </a:xfrm>
            <a:custGeom>
              <a:rect b="b" l="l" r="r" t="t"/>
              <a:pathLst>
                <a:path extrusionOk="0" h="2115" w="4177">
                  <a:moveTo>
                    <a:pt x="1183" y="1"/>
                  </a:moveTo>
                  <a:cubicBezTo>
                    <a:pt x="965" y="1"/>
                    <a:pt x="749" y="29"/>
                    <a:pt x="554" y="126"/>
                  </a:cubicBezTo>
                  <a:cubicBezTo>
                    <a:pt x="283" y="263"/>
                    <a:pt x="76" y="587"/>
                    <a:pt x="169" y="879"/>
                  </a:cubicBezTo>
                  <a:lnTo>
                    <a:pt x="73" y="886"/>
                  </a:lnTo>
                  <a:cubicBezTo>
                    <a:pt x="0" y="1392"/>
                    <a:pt x="341" y="1922"/>
                    <a:pt x="826" y="2066"/>
                  </a:cubicBezTo>
                  <a:cubicBezTo>
                    <a:pt x="938" y="2100"/>
                    <a:pt x="1049" y="2115"/>
                    <a:pt x="1159" y="2115"/>
                  </a:cubicBezTo>
                  <a:cubicBezTo>
                    <a:pt x="1775" y="2115"/>
                    <a:pt x="2368" y="1654"/>
                    <a:pt x="2965" y="1392"/>
                  </a:cubicBezTo>
                  <a:cubicBezTo>
                    <a:pt x="3351" y="1224"/>
                    <a:pt x="3764" y="1138"/>
                    <a:pt x="4176" y="1051"/>
                  </a:cubicBezTo>
                  <a:cubicBezTo>
                    <a:pt x="3475" y="346"/>
                    <a:pt x="2446" y="81"/>
                    <a:pt x="1456" y="13"/>
                  </a:cubicBezTo>
                  <a:cubicBezTo>
                    <a:pt x="1365" y="5"/>
                    <a:pt x="1274" y="1"/>
                    <a:pt x="118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959441" y="3765449"/>
              <a:ext cx="85271" cy="91614"/>
            </a:xfrm>
            <a:custGeom>
              <a:rect b="b" l="l" r="r" t="t"/>
              <a:pathLst>
                <a:path extrusionOk="0" h="2990" w="2783">
                  <a:moveTo>
                    <a:pt x="213" y="1"/>
                  </a:moveTo>
                  <a:cubicBezTo>
                    <a:pt x="108" y="1"/>
                    <a:pt x="0" y="114"/>
                    <a:pt x="72" y="234"/>
                  </a:cubicBezTo>
                  <a:cubicBezTo>
                    <a:pt x="488" y="919"/>
                    <a:pt x="874" y="1655"/>
                    <a:pt x="1414" y="2254"/>
                  </a:cubicBezTo>
                  <a:cubicBezTo>
                    <a:pt x="1590" y="2449"/>
                    <a:pt x="2088" y="2990"/>
                    <a:pt x="2452" y="2990"/>
                  </a:cubicBezTo>
                  <a:cubicBezTo>
                    <a:pt x="2537" y="2990"/>
                    <a:pt x="2615" y="2960"/>
                    <a:pt x="2679" y="2890"/>
                  </a:cubicBezTo>
                  <a:cubicBezTo>
                    <a:pt x="2782" y="2780"/>
                    <a:pt x="2678" y="2627"/>
                    <a:pt x="2561" y="2627"/>
                  </a:cubicBezTo>
                  <a:cubicBezTo>
                    <a:pt x="2526" y="2627"/>
                    <a:pt x="2489" y="2641"/>
                    <a:pt x="2456" y="2676"/>
                  </a:cubicBezTo>
                  <a:cubicBezTo>
                    <a:pt x="2444" y="2690"/>
                    <a:pt x="2428" y="2696"/>
                    <a:pt x="2408" y="2696"/>
                  </a:cubicBezTo>
                  <a:cubicBezTo>
                    <a:pt x="2145" y="2696"/>
                    <a:pt x="1271" y="1579"/>
                    <a:pt x="1207" y="1479"/>
                  </a:cubicBezTo>
                  <a:cubicBezTo>
                    <a:pt x="894" y="1025"/>
                    <a:pt x="623" y="544"/>
                    <a:pt x="334" y="73"/>
                  </a:cubicBezTo>
                  <a:cubicBezTo>
                    <a:pt x="304" y="22"/>
                    <a:pt x="259" y="1"/>
                    <a:pt x="21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3902298" y="3706224"/>
              <a:ext cx="114471" cy="112633"/>
            </a:xfrm>
            <a:custGeom>
              <a:rect b="b" l="l" r="r" t="t"/>
              <a:pathLst>
                <a:path extrusionOk="0" h="3676" w="3736">
                  <a:moveTo>
                    <a:pt x="268" y="0"/>
                  </a:moveTo>
                  <a:cubicBezTo>
                    <a:pt x="265" y="0"/>
                    <a:pt x="262" y="0"/>
                    <a:pt x="259" y="0"/>
                  </a:cubicBezTo>
                  <a:cubicBezTo>
                    <a:pt x="186" y="0"/>
                    <a:pt x="100" y="7"/>
                    <a:pt x="59" y="66"/>
                  </a:cubicBezTo>
                  <a:cubicBezTo>
                    <a:pt x="1" y="148"/>
                    <a:pt x="56" y="259"/>
                    <a:pt x="100" y="348"/>
                  </a:cubicBezTo>
                  <a:cubicBezTo>
                    <a:pt x="342" y="826"/>
                    <a:pt x="235" y="1404"/>
                    <a:pt x="345" y="1930"/>
                  </a:cubicBezTo>
                  <a:cubicBezTo>
                    <a:pt x="563" y="2971"/>
                    <a:pt x="1657" y="3675"/>
                    <a:pt x="2724" y="3675"/>
                  </a:cubicBezTo>
                  <a:cubicBezTo>
                    <a:pt x="2750" y="3675"/>
                    <a:pt x="2775" y="3675"/>
                    <a:pt x="2801" y="3674"/>
                  </a:cubicBezTo>
                  <a:lnTo>
                    <a:pt x="2815" y="3420"/>
                  </a:lnTo>
                  <a:cubicBezTo>
                    <a:pt x="2845" y="3424"/>
                    <a:pt x="2874" y="3426"/>
                    <a:pt x="2903" y="3426"/>
                  </a:cubicBezTo>
                  <a:cubicBezTo>
                    <a:pt x="3370" y="3426"/>
                    <a:pt x="3736" y="2877"/>
                    <a:pt x="3677" y="2394"/>
                  </a:cubicBezTo>
                  <a:cubicBezTo>
                    <a:pt x="3616" y="1882"/>
                    <a:pt x="3237" y="1469"/>
                    <a:pt x="2845" y="1132"/>
                  </a:cubicBezTo>
                  <a:cubicBezTo>
                    <a:pt x="2119" y="508"/>
                    <a:pt x="1227" y="0"/>
                    <a:pt x="26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276492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267930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026850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4941225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6043613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5957988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97250" y="3096949"/>
              <a:ext cx="37548" cy="898048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6134956" y="3072268"/>
              <a:ext cx="74943" cy="91506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6203775" y="3046847"/>
              <a:ext cx="57266" cy="118449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6134721" y="3333034"/>
              <a:ext cx="78602" cy="88553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6207242" y="3355460"/>
              <a:ext cx="52387" cy="120461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099713" y="3286214"/>
              <a:ext cx="76740" cy="7915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215544" y="3524682"/>
              <a:ext cx="52901" cy="104325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6139450" y="3526993"/>
              <a:ext cx="82604" cy="10411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6230609" y="3468895"/>
              <a:ext cx="63173" cy="92555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6166003" y="3036281"/>
              <a:ext cx="77972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5177703" y="3648832"/>
              <a:ext cx="45439" cy="304470"/>
            </a:xfrm>
            <a:custGeom>
              <a:rect b="b" l="l" r="r" t="t"/>
              <a:pathLst>
                <a:path extrusionOk="0" h="9570" w="1428">
                  <a:moveTo>
                    <a:pt x="1151" y="0"/>
                  </a:moveTo>
                  <a:cubicBezTo>
                    <a:pt x="1062" y="0"/>
                    <a:pt x="961" y="77"/>
                    <a:pt x="978" y="194"/>
                  </a:cubicBezTo>
                  <a:cubicBezTo>
                    <a:pt x="1115" y="1150"/>
                    <a:pt x="1081" y="2031"/>
                    <a:pt x="809" y="2966"/>
                  </a:cubicBezTo>
                  <a:cubicBezTo>
                    <a:pt x="586" y="3733"/>
                    <a:pt x="345" y="4487"/>
                    <a:pt x="221" y="5281"/>
                  </a:cubicBezTo>
                  <a:cubicBezTo>
                    <a:pt x="0" y="6674"/>
                    <a:pt x="59" y="8081"/>
                    <a:pt x="345" y="9460"/>
                  </a:cubicBezTo>
                  <a:cubicBezTo>
                    <a:pt x="361" y="9537"/>
                    <a:pt x="418" y="9570"/>
                    <a:pt x="477" y="9570"/>
                  </a:cubicBezTo>
                  <a:cubicBezTo>
                    <a:pt x="568" y="9570"/>
                    <a:pt x="666" y="9494"/>
                    <a:pt x="643" y="9378"/>
                  </a:cubicBezTo>
                  <a:cubicBezTo>
                    <a:pt x="293" y="7692"/>
                    <a:pt x="307" y="5955"/>
                    <a:pt x="737" y="4287"/>
                  </a:cubicBezTo>
                  <a:cubicBezTo>
                    <a:pt x="929" y="3541"/>
                    <a:pt x="1225" y="2822"/>
                    <a:pt x="1335" y="2058"/>
                  </a:cubicBezTo>
                  <a:cubicBezTo>
                    <a:pt x="1428" y="1408"/>
                    <a:pt x="1370" y="758"/>
                    <a:pt x="1273" y="111"/>
                  </a:cubicBezTo>
                  <a:cubicBezTo>
                    <a:pt x="1263" y="34"/>
                    <a:pt x="1209" y="0"/>
                    <a:pt x="115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5126125" y="3678477"/>
              <a:ext cx="65128" cy="167964"/>
            </a:xfrm>
            <a:custGeom>
              <a:rect b="b" l="l" r="r" t="t"/>
              <a:pathLst>
                <a:path extrusionOk="0" h="11063" w="4289">
                  <a:moveTo>
                    <a:pt x="261" y="1"/>
                  </a:moveTo>
                  <a:lnTo>
                    <a:pt x="261" y="1"/>
                  </a:lnTo>
                  <a:cubicBezTo>
                    <a:pt x="0" y="3248"/>
                    <a:pt x="722" y="6570"/>
                    <a:pt x="2315" y="9415"/>
                  </a:cubicBezTo>
                  <a:cubicBezTo>
                    <a:pt x="2648" y="10014"/>
                    <a:pt x="3075" y="10636"/>
                    <a:pt x="3732" y="10836"/>
                  </a:cubicBezTo>
                  <a:lnTo>
                    <a:pt x="4210" y="11063"/>
                  </a:lnTo>
                  <a:cubicBezTo>
                    <a:pt x="4289" y="10165"/>
                    <a:pt x="4025" y="9274"/>
                    <a:pt x="3732" y="8421"/>
                  </a:cubicBezTo>
                  <a:cubicBezTo>
                    <a:pt x="3171" y="6777"/>
                    <a:pt x="2490" y="5167"/>
                    <a:pt x="1702" y="3616"/>
                  </a:cubicBezTo>
                  <a:cubicBezTo>
                    <a:pt x="1115" y="2454"/>
                    <a:pt x="450" y="1290"/>
                    <a:pt x="261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 rot="552834">
              <a:off x="5194371" y="3720492"/>
              <a:ext cx="85334" cy="132926"/>
            </a:xfrm>
            <a:custGeom>
              <a:rect b="b" l="l" r="r" t="t"/>
              <a:pathLst>
                <a:path extrusionOk="0" h="10018" w="6430">
                  <a:moveTo>
                    <a:pt x="6430" y="0"/>
                  </a:moveTo>
                  <a:lnTo>
                    <a:pt x="6430" y="0"/>
                  </a:lnTo>
                  <a:cubicBezTo>
                    <a:pt x="3947" y="912"/>
                    <a:pt x="1920" y="2983"/>
                    <a:pt x="1057" y="5480"/>
                  </a:cubicBezTo>
                  <a:cubicBezTo>
                    <a:pt x="813" y="6178"/>
                    <a:pt x="661" y="6904"/>
                    <a:pt x="507" y="7630"/>
                  </a:cubicBezTo>
                  <a:cubicBezTo>
                    <a:pt x="338" y="8424"/>
                    <a:pt x="170" y="9222"/>
                    <a:pt x="1" y="10017"/>
                  </a:cubicBezTo>
                  <a:lnTo>
                    <a:pt x="214" y="9831"/>
                  </a:lnTo>
                  <a:cubicBezTo>
                    <a:pt x="3712" y="7825"/>
                    <a:pt x="6117" y="4021"/>
                    <a:pt x="6430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5125395" y="3529788"/>
              <a:ext cx="153722" cy="13336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 rot="-1763757">
              <a:off x="6086901" y="3021505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 rot="1203945">
              <a:off x="6229063" y="299330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 rot="1203945">
              <a:off x="6223201" y="329755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 rot="-1763757">
              <a:off x="6099101" y="3475630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58" name="Google Shape;1958;p26"/>
          <p:cNvSpPr txBox="1"/>
          <p:nvPr/>
        </p:nvSpPr>
        <p:spPr>
          <a:xfrm>
            <a:off x="3549150" y="0"/>
            <a:ext cx="5595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Dados das plantas</a:t>
            </a:r>
            <a:endParaRPr/>
          </a:p>
        </p:txBody>
      </p:sp>
      <p:pic>
        <p:nvPicPr>
          <p:cNvPr id="1959" name="Google Shape;1959;p26"/>
          <p:cNvPicPr preferRelativeResize="0"/>
          <p:nvPr/>
        </p:nvPicPr>
        <p:blipFill rotWithShape="1">
          <a:blip r:embed="rId3">
            <a:alphaModFix/>
          </a:blip>
          <a:srcRect b="15447" l="0" r="0" t="0"/>
          <a:stretch/>
        </p:blipFill>
        <p:spPr>
          <a:xfrm>
            <a:off x="982113" y="1012200"/>
            <a:ext cx="6486525" cy="19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6"/>
          <p:cNvSpPr txBox="1"/>
          <p:nvPr>
            <p:ph idx="4294967295" type="ctrTitle"/>
          </p:nvPr>
        </p:nvSpPr>
        <p:spPr>
          <a:xfrm rot="-5400000">
            <a:off x="-227775" y="1710250"/>
            <a:ext cx="18750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Tomate</a:t>
            </a:r>
            <a:endParaRPr/>
          </a:p>
        </p:txBody>
      </p:sp>
      <p:pic>
        <p:nvPicPr>
          <p:cNvPr id="1961" name="Google Shape;19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425" y="3119375"/>
            <a:ext cx="6407288" cy="18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26"/>
          <p:cNvSpPr txBox="1"/>
          <p:nvPr>
            <p:ph idx="4294967295" type="ctrTitle"/>
          </p:nvPr>
        </p:nvSpPr>
        <p:spPr>
          <a:xfrm rot="5400000">
            <a:off x="7594625" y="3776676"/>
            <a:ext cx="1740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Salsa</a:t>
            </a:r>
            <a:endParaRPr/>
          </a:p>
        </p:txBody>
      </p:sp>
      <p:graphicFrame>
        <p:nvGraphicFramePr>
          <p:cNvPr id="1963" name="Google Shape;1963;p26"/>
          <p:cNvGraphicFramePr/>
          <p:nvPr/>
        </p:nvGraphicFramePr>
        <p:xfrm>
          <a:off x="84350" y="402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{61C5FFCD-1049-4E22-A860-F7F91F95B436}</a:tableStyleId>
              </a:tblPr>
              <a:tblGrid>
                <a:gridCol w="1946525"/>
              </a:tblGrid>
              <a:tr h="87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Fontes: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Globo Rural;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Cepea/USP;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Embrapa.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69" name="Google Shape;1969;p27"/>
          <p:cNvSpPr txBox="1"/>
          <p:nvPr/>
        </p:nvSpPr>
        <p:spPr>
          <a:xfrm>
            <a:off x="3549150" y="0"/>
            <a:ext cx="5595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Dados das plantas</a:t>
            </a:r>
            <a:endParaRPr/>
          </a:p>
        </p:txBody>
      </p:sp>
      <p:sp>
        <p:nvSpPr>
          <p:cNvPr id="1970" name="Google Shape;1970;p27"/>
          <p:cNvSpPr txBox="1"/>
          <p:nvPr>
            <p:ph idx="4294967295" type="ctrTitle"/>
          </p:nvPr>
        </p:nvSpPr>
        <p:spPr>
          <a:xfrm rot="5398768">
            <a:off x="7897801" y="3710159"/>
            <a:ext cx="1673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Pimenta</a:t>
            </a:r>
            <a:endParaRPr/>
          </a:p>
        </p:txBody>
      </p:sp>
      <p:sp>
        <p:nvSpPr>
          <p:cNvPr id="1971" name="Google Shape;1971;p27"/>
          <p:cNvSpPr txBox="1"/>
          <p:nvPr>
            <p:ph idx="4294967295" type="ctrTitle"/>
          </p:nvPr>
        </p:nvSpPr>
        <p:spPr>
          <a:xfrm rot="-5400000">
            <a:off x="-97375" y="1775942"/>
            <a:ext cx="15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Orquídea</a:t>
            </a:r>
            <a:endParaRPr/>
          </a:p>
        </p:txBody>
      </p:sp>
      <p:pic>
        <p:nvPicPr>
          <p:cNvPr id="1972" name="Google Shape;19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75" y="3108351"/>
            <a:ext cx="5974475" cy="17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625" y="890114"/>
            <a:ext cx="6467475" cy="1952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4" name="Google Shape;1974;p27"/>
          <p:cNvGraphicFramePr/>
          <p:nvPr/>
        </p:nvGraphicFramePr>
        <p:xfrm>
          <a:off x="125375" y="413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{61C5FFCD-1049-4E22-A860-F7F91F95B436}</a:tableStyleId>
              </a:tblPr>
              <a:tblGrid>
                <a:gridCol w="1946525"/>
              </a:tblGrid>
              <a:tr h="87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Fontes: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</a:t>
                      </a:r>
                      <a:r>
                        <a:rPr lang="es" sz="1200"/>
                        <a:t>Globo Rural;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Cepea/USP;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- Embrapa.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0" name="Google Shape;1980;p28"/>
          <p:cNvSpPr txBox="1"/>
          <p:nvPr/>
        </p:nvSpPr>
        <p:spPr>
          <a:xfrm>
            <a:off x="3549150" y="0"/>
            <a:ext cx="5595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Alertas de cuidado</a:t>
            </a:r>
            <a:endParaRPr/>
          </a:p>
        </p:txBody>
      </p:sp>
      <p:pic>
        <p:nvPicPr>
          <p:cNvPr id="1981" name="Google Shape;19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50" y="862163"/>
            <a:ext cx="37147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000" y="876450"/>
            <a:ext cx="38481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75" y="2869013"/>
            <a:ext cx="3750770" cy="19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000" y="2902025"/>
            <a:ext cx="3848100" cy="184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29"/>
          <p:cNvSpPr txBox="1"/>
          <p:nvPr>
            <p:ph idx="4294967295" type="ctrTitle"/>
          </p:nvPr>
        </p:nvSpPr>
        <p:spPr>
          <a:xfrm rot="-5400000">
            <a:off x="6667325" y="2156451"/>
            <a:ext cx="378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Modelagem conceitual</a:t>
            </a:r>
            <a:endParaRPr/>
          </a:p>
        </p:txBody>
      </p:sp>
      <p:sp>
        <p:nvSpPr>
          <p:cNvPr id="1990" name="Google Shape;199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1" name="Google Shape;19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00" y="427612"/>
            <a:ext cx="5341801" cy="428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0"/>
          <p:cNvSpPr txBox="1"/>
          <p:nvPr>
            <p:ph idx="4294967295" type="ctrTitle"/>
          </p:nvPr>
        </p:nvSpPr>
        <p:spPr>
          <a:xfrm rot="-5400000">
            <a:off x="7170925" y="3197925"/>
            <a:ext cx="2901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Azure</a:t>
            </a:r>
            <a:endParaRPr/>
          </a:p>
        </p:txBody>
      </p:sp>
      <p:sp>
        <p:nvSpPr>
          <p:cNvPr id="1997" name="Google Shape;1997;p3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8" name="Google Shape;19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56950"/>
            <a:ext cx="7967673" cy="318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1"/>
          <p:cNvSpPr txBox="1"/>
          <p:nvPr>
            <p:ph idx="4294967295" type="ctrTitle"/>
          </p:nvPr>
        </p:nvSpPr>
        <p:spPr>
          <a:xfrm rot="-5400000">
            <a:off x="6376175" y="2019850"/>
            <a:ext cx="437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 do Banco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05" name="Google Shape;20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21513"/>
            <a:ext cx="7967675" cy="410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32"/>
          <p:cNvSpPr txBox="1"/>
          <p:nvPr>
            <p:ph idx="4294967295" type="ctrTitle"/>
          </p:nvPr>
        </p:nvSpPr>
        <p:spPr>
          <a:xfrm rot="-5400000">
            <a:off x="6376175" y="2019850"/>
            <a:ext cx="4370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 do Banco de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2" name="Google Shape;20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556375"/>
            <a:ext cx="7967673" cy="394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3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Select das tabelas no MySQL</a:t>
            </a:r>
            <a:endParaRPr sz="2800"/>
          </a:p>
        </p:txBody>
      </p:sp>
      <p:sp>
        <p:nvSpPr>
          <p:cNvPr id="2018" name="Google Shape;201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9" name="Google Shape;20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" y="1492725"/>
            <a:ext cx="8226750" cy="1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4F36"/>
        </a:solidFill>
      </p:bgPr>
    </p:bg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6"/>
          <p:cNvSpPr txBox="1"/>
          <p:nvPr>
            <p:ph type="ctrTitle"/>
          </p:nvPr>
        </p:nvSpPr>
        <p:spPr>
          <a:xfrm>
            <a:off x="856725" y="154150"/>
            <a:ext cx="3765600" cy="4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empresa</a:t>
            </a:r>
            <a:endParaRPr sz="2800"/>
          </a:p>
        </p:txBody>
      </p:sp>
      <p:grpSp>
        <p:nvGrpSpPr>
          <p:cNvPr id="1492" name="Google Shape;1492;p16"/>
          <p:cNvGrpSpPr/>
          <p:nvPr/>
        </p:nvGrpSpPr>
        <p:grpSpPr>
          <a:xfrm>
            <a:off x="3823762" y="2209800"/>
            <a:ext cx="3174552" cy="2689320"/>
            <a:chOff x="3823762" y="2209800"/>
            <a:chExt cx="3174552" cy="2689320"/>
          </a:xfrm>
        </p:grpSpPr>
        <p:sp>
          <p:nvSpPr>
            <p:cNvPr id="1493" name="Google Shape;1493;p16"/>
            <p:cNvSpPr/>
            <p:nvPr/>
          </p:nvSpPr>
          <p:spPr>
            <a:xfrm flipH="1">
              <a:off x="3823762" y="4426620"/>
              <a:ext cx="3130500" cy="4725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 flipH="1">
              <a:off x="6193223" y="3842574"/>
              <a:ext cx="269265" cy="765011"/>
            </a:xfrm>
            <a:custGeom>
              <a:rect b="b" l="l" r="r" t="t"/>
              <a:pathLst>
                <a:path extrusionOk="0" h="11211" w="3946">
                  <a:moveTo>
                    <a:pt x="3939" y="1"/>
                  </a:moveTo>
                  <a:cubicBezTo>
                    <a:pt x="2105" y="806"/>
                    <a:pt x="878" y="2639"/>
                    <a:pt x="375" y="4576"/>
                  </a:cubicBezTo>
                  <a:cubicBezTo>
                    <a:pt x="17" y="5972"/>
                    <a:pt x="0" y="7503"/>
                    <a:pt x="602" y="8816"/>
                  </a:cubicBezTo>
                  <a:cubicBezTo>
                    <a:pt x="1204" y="10127"/>
                    <a:pt x="2501" y="11166"/>
                    <a:pt x="3945" y="11210"/>
                  </a:cubicBezTo>
                  <a:lnTo>
                    <a:pt x="3939" y="1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 flipH="1">
              <a:off x="6030556" y="2365026"/>
              <a:ext cx="284550" cy="472681"/>
            </a:xfrm>
            <a:custGeom>
              <a:rect b="b" l="l" r="r" t="t"/>
              <a:pathLst>
                <a:path extrusionOk="0" h="6927" w="4170">
                  <a:moveTo>
                    <a:pt x="1560" y="1"/>
                  </a:moveTo>
                  <a:cubicBezTo>
                    <a:pt x="1032" y="1"/>
                    <a:pt x="513" y="203"/>
                    <a:pt x="355" y="929"/>
                  </a:cubicBezTo>
                  <a:cubicBezTo>
                    <a:pt x="0" y="2562"/>
                    <a:pt x="1215" y="5404"/>
                    <a:pt x="2498" y="5868"/>
                  </a:cubicBezTo>
                  <a:cubicBezTo>
                    <a:pt x="3784" y="6328"/>
                    <a:pt x="4169" y="6927"/>
                    <a:pt x="4169" y="6927"/>
                  </a:cubicBezTo>
                  <a:lnTo>
                    <a:pt x="4121" y="4458"/>
                  </a:lnTo>
                  <a:lnTo>
                    <a:pt x="2904" y="319"/>
                  </a:lnTo>
                  <a:cubicBezTo>
                    <a:pt x="2904" y="319"/>
                    <a:pt x="2224" y="1"/>
                    <a:pt x="156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flipH="1">
              <a:off x="5420584" y="3350490"/>
              <a:ext cx="864296" cy="760985"/>
            </a:xfrm>
            <a:custGeom>
              <a:rect b="b" l="l" r="r" t="t"/>
              <a:pathLst>
                <a:path extrusionOk="0" h="11152" w="12666">
                  <a:moveTo>
                    <a:pt x="2034" y="0"/>
                  </a:moveTo>
                  <a:lnTo>
                    <a:pt x="1" y="165"/>
                  </a:lnTo>
                  <a:lnTo>
                    <a:pt x="1714" y="11151"/>
                  </a:lnTo>
                  <a:lnTo>
                    <a:pt x="12666" y="8348"/>
                  </a:lnTo>
                  <a:cubicBezTo>
                    <a:pt x="12284" y="6514"/>
                    <a:pt x="11338" y="4815"/>
                    <a:pt x="10018" y="3533"/>
                  </a:cubicBezTo>
                  <a:cubicBezTo>
                    <a:pt x="9739" y="3257"/>
                    <a:pt x="9440" y="3006"/>
                    <a:pt x="9123" y="2776"/>
                  </a:cubicBezTo>
                  <a:cubicBezTo>
                    <a:pt x="8941" y="2634"/>
                    <a:pt x="8755" y="2507"/>
                    <a:pt x="8562" y="2387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flipH="1">
              <a:off x="5601288" y="3476650"/>
              <a:ext cx="545081" cy="331293"/>
            </a:xfrm>
            <a:custGeom>
              <a:rect b="b" l="l" r="r" t="t"/>
              <a:pathLst>
                <a:path extrusionOk="0" h="4855" w="7988">
                  <a:moveTo>
                    <a:pt x="4941" y="0"/>
                  </a:moveTo>
                  <a:cubicBezTo>
                    <a:pt x="4938" y="0"/>
                    <a:pt x="4935" y="1"/>
                    <a:pt x="4933" y="1"/>
                  </a:cubicBezTo>
                  <a:cubicBezTo>
                    <a:pt x="4778" y="39"/>
                    <a:pt x="231" y="1198"/>
                    <a:pt x="231" y="1198"/>
                  </a:cubicBezTo>
                  <a:lnTo>
                    <a:pt x="1" y="2584"/>
                  </a:lnTo>
                  <a:lnTo>
                    <a:pt x="2044" y="4854"/>
                  </a:lnTo>
                  <a:lnTo>
                    <a:pt x="6938" y="4586"/>
                  </a:lnTo>
                  <a:lnTo>
                    <a:pt x="4355" y="3084"/>
                  </a:lnTo>
                  <a:lnTo>
                    <a:pt x="4355" y="3084"/>
                  </a:lnTo>
                  <a:cubicBezTo>
                    <a:pt x="4355" y="3084"/>
                    <a:pt x="4366" y="3084"/>
                    <a:pt x="4386" y="3084"/>
                  </a:cubicBezTo>
                  <a:cubicBezTo>
                    <a:pt x="4546" y="3084"/>
                    <a:pt x="5313" y="3055"/>
                    <a:pt x="6474" y="2543"/>
                  </a:cubicBezTo>
                  <a:cubicBezTo>
                    <a:pt x="7299" y="2179"/>
                    <a:pt x="7743" y="1879"/>
                    <a:pt x="7988" y="1684"/>
                  </a:cubicBezTo>
                  <a:cubicBezTo>
                    <a:pt x="7709" y="1408"/>
                    <a:pt x="7410" y="1157"/>
                    <a:pt x="7093" y="927"/>
                  </a:cubicBezTo>
                  <a:cubicBezTo>
                    <a:pt x="6195" y="506"/>
                    <a:pt x="5077" y="0"/>
                    <a:pt x="4941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flipH="1">
              <a:off x="4585951" y="3513495"/>
              <a:ext cx="1097123" cy="1018103"/>
            </a:xfrm>
            <a:custGeom>
              <a:rect b="b" l="l" r="r" t="t"/>
              <a:pathLst>
                <a:path extrusionOk="0" h="14920" w="16078">
                  <a:moveTo>
                    <a:pt x="10036" y="1"/>
                  </a:moveTo>
                  <a:cubicBezTo>
                    <a:pt x="8965" y="1"/>
                    <a:pt x="7889" y="188"/>
                    <a:pt x="6845" y="442"/>
                  </a:cubicBezTo>
                  <a:cubicBezTo>
                    <a:pt x="4448" y="1023"/>
                    <a:pt x="2133" y="1955"/>
                    <a:pt x="1" y="3193"/>
                  </a:cubicBezTo>
                  <a:cubicBezTo>
                    <a:pt x="1" y="3193"/>
                    <a:pt x="744" y="10045"/>
                    <a:pt x="3715" y="10286"/>
                  </a:cubicBezTo>
                  <a:cubicBezTo>
                    <a:pt x="3769" y="10291"/>
                    <a:pt x="3824" y="10294"/>
                    <a:pt x="3879" y="10294"/>
                  </a:cubicBezTo>
                  <a:cubicBezTo>
                    <a:pt x="4018" y="10294"/>
                    <a:pt x="4160" y="10279"/>
                    <a:pt x="4311" y="10252"/>
                  </a:cubicBezTo>
                  <a:cubicBezTo>
                    <a:pt x="7510" y="9610"/>
                    <a:pt x="8231" y="7821"/>
                    <a:pt x="8324" y="7821"/>
                  </a:cubicBezTo>
                  <a:cubicBezTo>
                    <a:pt x="8332" y="7821"/>
                    <a:pt x="8335" y="7834"/>
                    <a:pt x="8335" y="7861"/>
                  </a:cubicBezTo>
                  <a:cubicBezTo>
                    <a:pt x="8335" y="8208"/>
                    <a:pt x="8472" y="9288"/>
                    <a:pt x="8586" y="9788"/>
                  </a:cubicBezTo>
                  <a:cubicBezTo>
                    <a:pt x="8692" y="10255"/>
                    <a:pt x="8132" y="13574"/>
                    <a:pt x="8056" y="14035"/>
                  </a:cubicBezTo>
                  <a:cubicBezTo>
                    <a:pt x="8049" y="14066"/>
                    <a:pt x="8046" y="14087"/>
                    <a:pt x="8046" y="14087"/>
                  </a:cubicBezTo>
                  <a:lnTo>
                    <a:pt x="11014" y="14919"/>
                  </a:lnTo>
                  <a:cubicBezTo>
                    <a:pt x="11637" y="14022"/>
                    <a:pt x="12260" y="13124"/>
                    <a:pt x="12882" y="12226"/>
                  </a:cubicBezTo>
                  <a:cubicBezTo>
                    <a:pt x="13941" y="10702"/>
                    <a:pt x="15011" y="9144"/>
                    <a:pt x="15548" y="7369"/>
                  </a:cubicBezTo>
                  <a:cubicBezTo>
                    <a:pt x="16078" y="5591"/>
                    <a:pt x="15984" y="3520"/>
                    <a:pt x="14849" y="2055"/>
                  </a:cubicBezTo>
                  <a:cubicBezTo>
                    <a:pt x="13969" y="913"/>
                    <a:pt x="12555" y="266"/>
                    <a:pt x="11128" y="70"/>
                  </a:cubicBezTo>
                  <a:cubicBezTo>
                    <a:pt x="10765" y="22"/>
                    <a:pt x="10401" y="1"/>
                    <a:pt x="10036" y="1"/>
                  </a:cubicBezTo>
                  <a:close/>
                </a:path>
              </a:pathLst>
            </a:custGeom>
            <a:solidFill>
              <a:srgbClr val="C377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flipH="1">
              <a:off x="5000509" y="3893747"/>
              <a:ext cx="488444" cy="580974"/>
            </a:xfrm>
            <a:custGeom>
              <a:rect b="b" l="l" r="r" t="t"/>
              <a:pathLst>
                <a:path extrusionOk="0" h="8514" w="7158">
                  <a:moveTo>
                    <a:pt x="7158" y="0"/>
                  </a:moveTo>
                  <a:lnTo>
                    <a:pt x="0" y="2058"/>
                  </a:lnTo>
                  <a:lnTo>
                    <a:pt x="870" y="4713"/>
                  </a:lnTo>
                  <a:cubicBezTo>
                    <a:pt x="924" y="4718"/>
                    <a:pt x="979" y="4721"/>
                    <a:pt x="1034" y="4721"/>
                  </a:cubicBezTo>
                  <a:cubicBezTo>
                    <a:pt x="1173" y="4721"/>
                    <a:pt x="1315" y="4706"/>
                    <a:pt x="1466" y="4679"/>
                  </a:cubicBezTo>
                  <a:cubicBezTo>
                    <a:pt x="4665" y="4037"/>
                    <a:pt x="5386" y="2248"/>
                    <a:pt x="5479" y="2248"/>
                  </a:cubicBezTo>
                  <a:cubicBezTo>
                    <a:pt x="5487" y="2248"/>
                    <a:pt x="5490" y="2261"/>
                    <a:pt x="5490" y="2288"/>
                  </a:cubicBezTo>
                  <a:cubicBezTo>
                    <a:pt x="5490" y="2635"/>
                    <a:pt x="5627" y="3715"/>
                    <a:pt x="5741" y="4215"/>
                  </a:cubicBezTo>
                  <a:cubicBezTo>
                    <a:pt x="5847" y="4682"/>
                    <a:pt x="5287" y="8001"/>
                    <a:pt x="5211" y="8462"/>
                  </a:cubicBezTo>
                  <a:lnTo>
                    <a:pt x="5352" y="8514"/>
                  </a:lnTo>
                  <a:cubicBezTo>
                    <a:pt x="5641" y="6860"/>
                    <a:pt x="5933" y="5174"/>
                    <a:pt x="5682" y="3513"/>
                  </a:cubicBezTo>
                  <a:cubicBezTo>
                    <a:pt x="5568" y="2762"/>
                    <a:pt x="5349" y="1965"/>
                    <a:pt x="5665" y="1277"/>
                  </a:cubicBezTo>
                  <a:cubicBezTo>
                    <a:pt x="5947" y="675"/>
                    <a:pt x="6573" y="317"/>
                    <a:pt x="7158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flipH="1">
              <a:off x="5331129" y="3606016"/>
              <a:ext cx="893843" cy="646004"/>
            </a:xfrm>
            <a:custGeom>
              <a:rect b="b" l="l" r="r" t="t"/>
              <a:pathLst>
                <a:path extrusionOk="0" h="9467" w="13099">
                  <a:moveTo>
                    <a:pt x="11330" y="1"/>
                  </a:moveTo>
                  <a:lnTo>
                    <a:pt x="9253" y="1002"/>
                  </a:lnTo>
                  <a:cubicBezTo>
                    <a:pt x="8001" y="2059"/>
                    <a:pt x="5916" y="2730"/>
                    <a:pt x="4476" y="2730"/>
                  </a:cubicBezTo>
                  <a:cubicBezTo>
                    <a:pt x="4104" y="2730"/>
                    <a:pt x="3775" y="2686"/>
                    <a:pt x="3515" y="2591"/>
                  </a:cubicBezTo>
                  <a:cubicBezTo>
                    <a:pt x="3288" y="2674"/>
                    <a:pt x="0" y="4183"/>
                    <a:pt x="0" y="4183"/>
                  </a:cubicBezTo>
                  <a:lnTo>
                    <a:pt x="5545" y="5831"/>
                  </a:lnTo>
                  <a:lnTo>
                    <a:pt x="8895" y="8300"/>
                  </a:lnTo>
                  <a:lnTo>
                    <a:pt x="13099" y="9467"/>
                  </a:lnTo>
                  <a:cubicBezTo>
                    <a:pt x="13099" y="9467"/>
                    <a:pt x="12854" y="5212"/>
                    <a:pt x="12490" y="3771"/>
                  </a:cubicBezTo>
                  <a:cubicBezTo>
                    <a:pt x="12125" y="2333"/>
                    <a:pt x="11330" y="1"/>
                    <a:pt x="1133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flipH="1">
              <a:off x="5285537" y="3599398"/>
              <a:ext cx="206964" cy="733007"/>
            </a:xfrm>
            <a:custGeom>
              <a:rect b="b" l="l" r="r" t="t"/>
              <a:pathLst>
                <a:path extrusionOk="0" h="10742" w="3033">
                  <a:moveTo>
                    <a:pt x="1029" y="1"/>
                  </a:moveTo>
                  <a:cubicBezTo>
                    <a:pt x="1029" y="1"/>
                    <a:pt x="386" y="77"/>
                    <a:pt x="0" y="566"/>
                  </a:cubicBezTo>
                  <a:cubicBezTo>
                    <a:pt x="1593" y="3520"/>
                    <a:pt x="1720" y="7940"/>
                    <a:pt x="1720" y="7940"/>
                  </a:cubicBezTo>
                  <a:cubicBezTo>
                    <a:pt x="1720" y="7940"/>
                    <a:pt x="2319" y="10741"/>
                    <a:pt x="2700" y="10741"/>
                  </a:cubicBezTo>
                  <a:cubicBezTo>
                    <a:pt x="2894" y="10741"/>
                    <a:pt x="3032" y="10018"/>
                    <a:pt x="3007" y="7837"/>
                  </a:cubicBezTo>
                  <a:cubicBezTo>
                    <a:pt x="2928" y="1360"/>
                    <a:pt x="1029" y="1"/>
                    <a:pt x="102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flipH="1">
              <a:off x="5539785" y="2818832"/>
              <a:ext cx="865661" cy="464083"/>
            </a:xfrm>
            <a:custGeom>
              <a:rect b="b" l="l" r="r" t="t"/>
              <a:pathLst>
                <a:path extrusionOk="0" h="6801" w="12686">
                  <a:moveTo>
                    <a:pt x="6457" y="1"/>
                  </a:moveTo>
                  <a:cubicBezTo>
                    <a:pt x="5755" y="1404"/>
                    <a:pt x="4455" y="2704"/>
                    <a:pt x="2896" y="2825"/>
                  </a:cubicBezTo>
                  <a:cubicBezTo>
                    <a:pt x="1982" y="2904"/>
                    <a:pt x="537" y="3544"/>
                    <a:pt x="0" y="3987"/>
                  </a:cubicBezTo>
                  <a:lnTo>
                    <a:pt x="100" y="4101"/>
                  </a:lnTo>
                  <a:lnTo>
                    <a:pt x="1215" y="5408"/>
                  </a:lnTo>
                  <a:cubicBezTo>
                    <a:pt x="1215" y="5408"/>
                    <a:pt x="4120" y="6578"/>
                    <a:pt x="7970" y="6788"/>
                  </a:cubicBezTo>
                  <a:cubicBezTo>
                    <a:pt x="8124" y="6796"/>
                    <a:pt x="8274" y="6800"/>
                    <a:pt x="8418" y="6800"/>
                  </a:cubicBezTo>
                  <a:cubicBezTo>
                    <a:pt x="11115" y="6800"/>
                    <a:pt x="12164" y="5362"/>
                    <a:pt x="12510" y="4387"/>
                  </a:cubicBezTo>
                  <a:cubicBezTo>
                    <a:pt x="12610" y="4111"/>
                    <a:pt x="12651" y="3871"/>
                    <a:pt x="12658" y="3712"/>
                  </a:cubicBezTo>
                  <a:cubicBezTo>
                    <a:pt x="12685" y="3007"/>
                    <a:pt x="11691" y="2725"/>
                    <a:pt x="11554" y="2687"/>
                  </a:cubicBezTo>
                  <a:lnTo>
                    <a:pt x="11550" y="2687"/>
                  </a:lnTo>
                  <a:cubicBezTo>
                    <a:pt x="11544" y="2684"/>
                    <a:pt x="11540" y="2684"/>
                    <a:pt x="11540" y="2684"/>
                  </a:cubicBezTo>
                  <a:cubicBezTo>
                    <a:pt x="11196" y="2674"/>
                    <a:pt x="10845" y="2646"/>
                    <a:pt x="10512" y="2571"/>
                  </a:cubicBezTo>
                  <a:cubicBezTo>
                    <a:pt x="10250" y="2505"/>
                    <a:pt x="9999" y="2409"/>
                    <a:pt x="9772" y="2257"/>
                  </a:cubicBezTo>
                  <a:cubicBezTo>
                    <a:pt x="9607" y="2147"/>
                    <a:pt x="9462" y="1999"/>
                    <a:pt x="9349" y="1831"/>
                  </a:cubicBezTo>
                  <a:cubicBezTo>
                    <a:pt x="9246" y="1669"/>
                    <a:pt x="9173" y="1493"/>
                    <a:pt x="9143" y="1318"/>
                  </a:cubicBezTo>
                  <a:lnTo>
                    <a:pt x="9143" y="1315"/>
                  </a:lnTo>
                  <a:cubicBezTo>
                    <a:pt x="9098" y="1098"/>
                    <a:pt x="9119" y="868"/>
                    <a:pt x="9222" y="668"/>
                  </a:cubicBezTo>
                  <a:lnTo>
                    <a:pt x="7595" y="276"/>
                  </a:lnTo>
                  <a:lnTo>
                    <a:pt x="7262" y="197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flipH="1">
              <a:off x="6023517" y="2536832"/>
              <a:ext cx="427030" cy="357223"/>
            </a:xfrm>
            <a:custGeom>
              <a:rect b="b" l="l" r="r" t="t"/>
              <a:pathLst>
                <a:path extrusionOk="0" h="5235" w="6258">
                  <a:moveTo>
                    <a:pt x="3439" y="0"/>
                  </a:moveTo>
                  <a:cubicBezTo>
                    <a:pt x="3111" y="0"/>
                    <a:pt x="2887" y="92"/>
                    <a:pt x="2887" y="92"/>
                  </a:cubicBezTo>
                  <a:lnTo>
                    <a:pt x="2598" y="271"/>
                  </a:lnTo>
                  <a:cubicBezTo>
                    <a:pt x="2374" y="131"/>
                    <a:pt x="2118" y="67"/>
                    <a:pt x="1858" y="67"/>
                  </a:cubicBezTo>
                  <a:cubicBezTo>
                    <a:pt x="1365" y="67"/>
                    <a:pt x="860" y="300"/>
                    <a:pt x="544" y="691"/>
                  </a:cubicBezTo>
                  <a:cubicBezTo>
                    <a:pt x="66" y="1283"/>
                    <a:pt x="1" y="2146"/>
                    <a:pt x="269" y="2861"/>
                  </a:cubicBezTo>
                  <a:cubicBezTo>
                    <a:pt x="534" y="3577"/>
                    <a:pt x="1087" y="4155"/>
                    <a:pt x="1720" y="4581"/>
                  </a:cubicBezTo>
                  <a:cubicBezTo>
                    <a:pt x="2274" y="4957"/>
                    <a:pt x="2922" y="5234"/>
                    <a:pt x="3590" y="5234"/>
                  </a:cubicBezTo>
                  <a:cubicBezTo>
                    <a:pt x="3595" y="5234"/>
                    <a:pt x="3600" y="5234"/>
                    <a:pt x="3605" y="5234"/>
                  </a:cubicBezTo>
                  <a:cubicBezTo>
                    <a:pt x="4280" y="5228"/>
                    <a:pt x="4978" y="4898"/>
                    <a:pt x="5297" y="4302"/>
                  </a:cubicBezTo>
                  <a:lnTo>
                    <a:pt x="5349" y="4220"/>
                  </a:lnTo>
                  <a:cubicBezTo>
                    <a:pt x="5349" y="4220"/>
                    <a:pt x="6257" y="3645"/>
                    <a:pt x="5356" y="1551"/>
                  </a:cubicBezTo>
                  <a:cubicBezTo>
                    <a:pt x="4794" y="247"/>
                    <a:pt x="3977" y="0"/>
                    <a:pt x="3439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flipH="1">
              <a:off x="5562397" y="2339849"/>
              <a:ext cx="521335" cy="635905"/>
            </a:xfrm>
            <a:custGeom>
              <a:rect b="b" l="l" r="r" t="t"/>
              <a:pathLst>
                <a:path extrusionOk="0" h="9319" w="7640">
                  <a:moveTo>
                    <a:pt x="6292" y="1"/>
                  </a:moveTo>
                  <a:cubicBezTo>
                    <a:pt x="6292" y="1"/>
                    <a:pt x="5570" y="2281"/>
                    <a:pt x="3571" y="3014"/>
                  </a:cubicBezTo>
                  <a:cubicBezTo>
                    <a:pt x="1580" y="3750"/>
                    <a:pt x="589" y="3771"/>
                    <a:pt x="589" y="3771"/>
                  </a:cubicBezTo>
                  <a:lnTo>
                    <a:pt x="589" y="3798"/>
                  </a:lnTo>
                  <a:lnTo>
                    <a:pt x="531" y="5735"/>
                  </a:lnTo>
                  <a:cubicBezTo>
                    <a:pt x="527" y="5738"/>
                    <a:pt x="527" y="5745"/>
                    <a:pt x="531" y="5748"/>
                  </a:cubicBezTo>
                  <a:cubicBezTo>
                    <a:pt x="534" y="5910"/>
                    <a:pt x="541" y="6068"/>
                    <a:pt x="555" y="6219"/>
                  </a:cubicBezTo>
                  <a:cubicBezTo>
                    <a:pt x="689" y="6484"/>
                    <a:pt x="751" y="6787"/>
                    <a:pt x="754" y="7086"/>
                  </a:cubicBezTo>
                  <a:lnTo>
                    <a:pt x="754" y="7107"/>
                  </a:lnTo>
                  <a:cubicBezTo>
                    <a:pt x="758" y="7289"/>
                    <a:pt x="737" y="7465"/>
                    <a:pt x="702" y="7640"/>
                  </a:cubicBezTo>
                  <a:cubicBezTo>
                    <a:pt x="582" y="8239"/>
                    <a:pt x="290" y="8782"/>
                    <a:pt x="1" y="9318"/>
                  </a:cubicBezTo>
                  <a:lnTo>
                    <a:pt x="2756" y="7424"/>
                  </a:lnTo>
                  <a:cubicBezTo>
                    <a:pt x="3331" y="7715"/>
                    <a:pt x="3954" y="8011"/>
                    <a:pt x="4579" y="8011"/>
                  </a:cubicBezTo>
                  <a:cubicBezTo>
                    <a:pt x="4728" y="8011"/>
                    <a:pt x="4878" y="7994"/>
                    <a:pt x="5026" y="7956"/>
                  </a:cubicBezTo>
                  <a:cubicBezTo>
                    <a:pt x="5962" y="7723"/>
                    <a:pt x="6492" y="6759"/>
                    <a:pt x="6908" y="5897"/>
                  </a:cubicBezTo>
                  <a:cubicBezTo>
                    <a:pt x="6914" y="5889"/>
                    <a:pt x="6914" y="5883"/>
                    <a:pt x="6918" y="5876"/>
                  </a:cubicBezTo>
                  <a:cubicBezTo>
                    <a:pt x="7128" y="5446"/>
                    <a:pt x="7338" y="5002"/>
                    <a:pt x="7472" y="4544"/>
                  </a:cubicBezTo>
                  <a:cubicBezTo>
                    <a:pt x="7578" y="4197"/>
                    <a:pt x="7640" y="3846"/>
                    <a:pt x="7630" y="3482"/>
                  </a:cubicBezTo>
                  <a:cubicBezTo>
                    <a:pt x="7609" y="1769"/>
                    <a:pt x="7454" y="369"/>
                    <a:pt x="6292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flipH="1">
              <a:off x="6045862" y="2731974"/>
              <a:ext cx="10850" cy="32276"/>
            </a:xfrm>
            <a:custGeom>
              <a:rect b="b" l="l" r="r" t="t"/>
              <a:pathLst>
                <a:path extrusionOk="0" h="473" w="159">
                  <a:moveTo>
                    <a:pt x="135" y="1"/>
                  </a:moveTo>
                  <a:lnTo>
                    <a:pt x="128" y="235"/>
                  </a:lnTo>
                  <a:lnTo>
                    <a:pt x="0" y="211"/>
                  </a:lnTo>
                  <a:lnTo>
                    <a:pt x="0" y="211"/>
                  </a:lnTo>
                  <a:cubicBezTo>
                    <a:pt x="62" y="294"/>
                    <a:pt x="117" y="380"/>
                    <a:pt x="159" y="472"/>
                  </a:cubicBezTo>
                  <a:cubicBezTo>
                    <a:pt x="145" y="321"/>
                    <a:pt x="138" y="163"/>
                    <a:pt x="135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flipH="1">
              <a:off x="5654376" y="2264453"/>
              <a:ext cx="501819" cy="483667"/>
            </a:xfrm>
            <a:custGeom>
              <a:rect b="b" l="l" r="r" t="t"/>
              <a:pathLst>
                <a:path extrusionOk="0" h="7088" w="7354">
                  <a:moveTo>
                    <a:pt x="4752" y="1"/>
                  </a:moveTo>
                  <a:cubicBezTo>
                    <a:pt x="4240" y="1"/>
                    <a:pt x="3727" y="105"/>
                    <a:pt x="3264" y="318"/>
                  </a:cubicBezTo>
                  <a:cubicBezTo>
                    <a:pt x="1891" y="947"/>
                    <a:pt x="884" y="2303"/>
                    <a:pt x="413" y="3548"/>
                  </a:cubicBezTo>
                  <a:cubicBezTo>
                    <a:pt x="72" y="4438"/>
                    <a:pt x="0" y="5543"/>
                    <a:pt x="623" y="6262"/>
                  </a:cubicBezTo>
                  <a:cubicBezTo>
                    <a:pt x="864" y="6537"/>
                    <a:pt x="1190" y="6729"/>
                    <a:pt x="1424" y="7015"/>
                  </a:cubicBezTo>
                  <a:cubicBezTo>
                    <a:pt x="1437" y="7032"/>
                    <a:pt x="1451" y="7046"/>
                    <a:pt x="1458" y="7063"/>
                  </a:cubicBezTo>
                  <a:lnTo>
                    <a:pt x="1586" y="7087"/>
                  </a:lnTo>
                  <a:lnTo>
                    <a:pt x="1651" y="4876"/>
                  </a:lnTo>
                  <a:cubicBezTo>
                    <a:pt x="1651" y="4876"/>
                    <a:pt x="2642" y="4855"/>
                    <a:pt x="4633" y="4119"/>
                  </a:cubicBezTo>
                  <a:cubicBezTo>
                    <a:pt x="6632" y="3386"/>
                    <a:pt x="7354" y="1106"/>
                    <a:pt x="7354" y="1106"/>
                  </a:cubicBezTo>
                  <a:cubicBezTo>
                    <a:pt x="6709" y="379"/>
                    <a:pt x="5729" y="1"/>
                    <a:pt x="4752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flipH="1">
              <a:off x="4768185" y="4309412"/>
              <a:ext cx="404921" cy="371076"/>
            </a:xfrm>
            <a:custGeom>
              <a:rect b="b" l="l" r="r" t="t"/>
              <a:pathLst>
                <a:path extrusionOk="0" h="5438" w="5934">
                  <a:moveTo>
                    <a:pt x="774" y="1"/>
                  </a:moveTo>
                  <a:lnTo>
                    <a:pt x="225" y="3832"/>
                  </a:lnTo>
                  <a:lnTo>
                    <a:pt x="1" y="5318"/>
                  </a:lnTo>
                  <a:cubicBezTo>
                    <a:pt x="557" y="5398"/>
                    <a:pt x="1119" y="5437"/>
                    <a:pt x="1681" y="5437"/>
                  </a:cubicBezTo>
                  <a:cubicBezTo>
                    <a:pt x="2819" y="5437"/>
                    <a:pt x="3958" y="5274"/>
                    <a:pt x="5054" y="4950"/>
                  </a:cubicBezTo>
                  <a:lnTo>
                    <a:pt x="5054" y="4950"/>
                  </a:lnTo>
                  <a:cubicBezTo>
                    <a:pt x="5003" y="4952"/>
                    <a:pt x="4953" y="4953"/>
                    <a:pt x="4902" y="4953"/>
                  </a:cubicBezTo>
                  <a:cubicBezTo>
                    <a:pt x="4372" y="4953"/>
                    <a:pt x="3843" y="4819"/>
                    <a:pt x="3375" y="4568"/>
                  </a:cubicBezTo>
                  <a:lnTo>
                    <a:pt x="5934" y="42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flipH="1">
              <a:off x="5083012" y="3988794"/>
              <a:ext cx="1215173" cy="763851"/>
            </a:xfrm>
            <a:custGeom>
              <a:rect b="b" l="l" r="r" t="t"/>
              <a:pathLst>
                <a:path extrusionOk="0" h="11194" w="17808">
                  <a:moveTo>
                    <a:pt x="6866" y="1"/>
                  </a:moveTo>
                  <a:cubicBezTo>
                    <a:pt x="6914" y="107"/>
                    <a:pt x="6890" y="242"/>
                    <a:pt x="6752" y="269"/>
                  </a:cubicBezTo>
                  <a:cubicBezTo>
                    <a:pt x="6693" y="279"/>
                    <a:pt x="6635" y="290"/>
                    <a:pt x="6577" y="300"/>
                  </a:cubicBezTo>
                  <a:cubicBezTo>
                    <a:pt x="6284" y="496"/>
                    <a:pt x="5830" y="544"/>
                    <a:pt x="5538" y="596"/>
                  </a:cubicBezTo>
                  <a:cubicBezTo>
                    <a:pt x="4843" y="717"/>
                    <a:pt x="4138" y="754"/>
                    <a:pt x="3440" y="850"/>
                  </a:cubicBezTo>
                  <a:cubicBezTo>
                    <a:pt x="3430" y="852"/>
                    <a:pt x="3419" y="853"/>
                    <a:pt x="3409" y="853"/>
                  </a:cubicBezTo>
                  <a:cubicBezTo>
                    <a:pt x="3314" y="853"/>
                    <a:pt x="3230" y="783"/>
                    <a:pt x="3196" y="702"/>
                  </a:cubicBezTo>
                  <a:cubicBezTo>
                    <a:pt x="3137" y="712"/>
                    <a:pt x="3078" y="726"/>
                    <a:pt x="3020" y="740"/>
                  </a:cubicBezTo>
                  <a:lnTo>
                    <a:pt x="392" y="3571"/>
                  </a:lnTo>
                  <a:cubicBezTo>
                    <a:pt x="395" y="4170"/>
                    <a:pt x="406" y="4765"/>
                    <a:pt x="475" y="5356"/>
                  </a:cubicBezTo>
                  <a:cubicBezTo>
                    <a:pt x="489" y="5480"/>
                    <a:pt x="427" y="5552"/>
                    <a:pt x="340" y="5580"/>
                  </a:cubicBezTo>
                  <a:cubicBezTo>
                    <a:pt x="334" y="5738"/>
                    <a:pt x="324" y="5897"/>
                    <a:pt x="310" y="6051"/>
                  </a:cubicBezTo>
                  <a:cubicBezTo>
                    <a:pt x="297" y="6195"/>
                    <a:pt x="160" y="6284"/>
                    <a:pt x="37" y="6284"/>
                  </a:cubicBezTo>
                  <a:cubicBezTo>
                    <a:pt x="25" y="6284"/>
                    <a:pt x="12" y="6283"/>
                    <a:pt x="0" y="6281"/>
                  </a:cubicBezTo>
                  <a:lnTo>
                    <a:pt x="0" y="6281"/>
                  </a:lnTo>
                  <a:cubicBezTo>
                    <a:pt x="330" y="6560"/>
                    <a:pt x="688" y="6821"/>
                    <a:pt x="1067" y="7059"/>
                  </a:cubicBezTo>
                  <a:cubicBezTo>
                    <a:pt x="1067" y="7060"/>
                    <a:pt x="1067" y="7060"/>
                    <a:pt x="1067" y="7060"/>
                  </a:cubicBezTo>
                  <a:cubicBezTo>
                    <a:pt x="1068" y="7060"/>
                    <a:pt x="1070" y="7059"/>
                    <a:pt x="1070" y="7059"/>
                  </a:cubicBezTo>
                  <a:cubicBezTo>
                    <a:pt x="1596" y="7389"/>
                    <a:pt x="2160" y="7681"/>
                    <a:pt x="2742" y="7946"/>
                  </a:cubicBezTo>
                  <a:cubicBezTo>
                    <a:pt x="3391" y="8249"/>
                    <a:pt x="4062" y="8518"/>
                    <a:pt x="4726" y="8772"/>
                  </a:cubicBezTo>
                  <a:cubicBezTo>
                    <a:pt x="7247" y="9739"/>
                    <a:pt x="9824" y="10664"/>
                    <a:pt x="12496" y="11080"/>
                  </a:cubicBezTo>
                  <a:cubicBezTo>
                    <a:pt x="12908" y="11143"/>
                    <a:pt x="13331" y="11194"/>
                    <a:pt x="13743" y="11194"/>
                  </a:cubicBezTo>
                  <a:cubicBezTo>
                    <a:pt x="14118" y="11194"/>
                    <a:pt x="14484" y="11152"/>
                    <a:pt x="14825" y="11039"/>
                  </a:cubicBezTo>
                  <a:cubicBezTo>
                    <a:pt x="15654" y="10771"/>
                    <a:pt x="16211" y="10141"/>
                    <a:pt x="16699" y="9518"/>
                  </a:cubicBezTo>
                  <a:cubicBezTo>
                    <a:pt x="17088" y="9026"/>
                    <a:pt x="17463" y="8510"/>
                    <a:pt x="17584" y="7908"/>
                  </a:cubicBezTo>
                  <a:cubicBezTo>
                    <a:pt x="17807" y="6808"/>
                    <a:pt x="17112" y="5638"/>
                    <a:pt x="16201" y="4751"/>
                  </a:cubicBezTo>
                  <a:cubicBezTo>
                    <a:pt x="15162" y="3740"/>
                    <a:pt x="13851" y="2987"/>
                    <a:pt x="12486" y="2333"/>
                  </a:cubicBezTo>
                  <a:cubicBezTo>
                    <a:pt x="12129" y="2161"/>
                    <a:pt x="11767" y="1996"/>
                    <a:pt x="11406" y="1834"/>
                  </a:cubicBezTo>
                  <a:cubicBezTo>
                    <a:pt x="10632" y="1490"/>
                    <a:pt x="9851" y="1163"/>
                    <a:pt x="9063" y="844"/>
                  </a:cubicBezTo>
                  <a:cubicBezTo>
                    <a:pt x="8338" y="551"/>
                    <a:pt x="7605" y="272"/>
                    <a:pt x="6866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 flipH="1">
              <a:off x="5535840" y="3996913"/>
              <a:ext cx="714515" cy="524064"/>
            </a:xfrm>
            <a:custGeom>
              <a:rect b="b" l="l" r="r" t="t"/>
              <a:pathLst>
                <a:path extrusionOk="0" h="7680" w="10471">
                  <a:moveTo>
                    <a:pt x="5489" y="1"/>
                  </a:moveTo>
                  <a:cubicBezTo>
                    <a:pt x="1970" y="1"/>
                    <a:pt x="45" y="6549"/>
                    <a:pt x="7" y="6696"/>
                  </a:cubicBezTo>
                  <a:cubicBezTo>
                    <a:pt x="1" y="6720"/>
                    <a:pt x="31" y="6772"/>
                    <a:pt x="87" y="6833"/>
                  </a:cubicBezTo>
                  <a:cubicBezTo>
                    <a:pt x="87" y="6835"/>
                    <a:pt x="87" y="6835"/>
                    <a:pt x="87" y="6835"/>
                  </a:cubicBezTo>
                  <a:cubicBezTo>
                    <a:pt x="88" y="6835"/>
                    <a:pt x="90" y="6833"/>
                    <a:pt x="90" y="6833"/>
                  </a:cubicBezTo>
                  <a:cubicBezTo>
                    <a:pt x="547" y="7153"/>
                    <a:pt x="1043" y="7432"/>
                    <a:pt x="1552" y="7680"/>
                  </a:cubicBezTo>
                  <a:cubicBezTo>
                    <a:pt x="1834" y="7016"/>
                    <a:pt x="2660" y="5371"/>
                    <a:pt x="4658" y="3001"/>
                  </a:cubicBezTo>
                  <a:cubicBezTo>
                    <a:pt x="5907" y="1520"/>
                    <a:pt x="7234" y="1128"/>
                    <a:pt x="8305" y="1128"/>
                  </a:cubicBezTo>
                  <a:cubicBezTo>
                    <a:pt x="9421" y="1128"/>
                    <a:pt x="10259" y="1554"/>
                    <a:pt x="10440" y="1612"/>
                  </a:cubicBezTo>
                  <a:cubicBezTo>
                    <a:pt x="10453" y="1615"/>
                    <a:pt x="10464" y="1615"/>
                    <a:pt x="10471" y="1615"/>
                  </a:cubicBezTo>
                  <a:cubicBezTo>
                    <a:pt x="10471" y="1615"/>
                    <a:pt x="9621" y="649"/>
                    <a:pt x="7440" y="209"/>
                  </a:cubicBezTo>
                  <a:cubicBezTo>
                    <a:pt x="6904" y="98"/>
                    <a:pt x="6285" y="23"/>
                    <a:pt x="5580" y="2"/>
                  </a:cubicBezTo>
                  <a:cubicBezTo>
                    <a:pt x="5549" y="1"/>
                    <a:pt x="5519" y="1"/>
                    <a:pt x="5489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 flipH="1">
              <a:off x="5499394" y="3812075"/>
              <a:ext cx="836592" cy="705917"/>
            </a:xfrm>
            <a:custGeom>
              <a:rect b="b" l="l" r="r" t="t"/>
              <a:pathLst>
                <a:path extrusionOk="0" h="10345" w="12260">
                  <a:moveTo>
                    <a:pt x="1892" y="0"/>
                  </a:moveTo>
                  <a:cubicBezTo>
                    <a:pt x="1235" y="1300"/>
                    <a:pt x="743" y="2687"/>
                    <a:pt x="430" y="4111"/>
                  </a:cubicBezTo>
                  <a:cubicBezTo>
                    <a:pt x="93" y="5645"/>
                    <a:pt x="0" y="7376"/>
                    <a:pt x="908" y="8658"/>
                  </a:cubicBezTo>
                  <a:cubicBezTo>
                    <a:pt x="908" y="8658"/>
                    <a:pt x="1366" y="9573"/>
                    <a:pt x="2033" y="9779"/>
                  </a:cubicBezTo>
                  <a:cubicBezTo>
                    <a:pt x="2700" y="9986"/>
                    <a:pt x="3010" y="10344"/>
                    <a:pt x="3010" y="10344"/>
                  </a:cubicBezTo>
                  <a:cubicBezTo>
                    <a:pt x="3010" y="10344"/>
                    <a:pt x="2291" y="3048"/>
                    <a:pt x="7275" y="1968"/>
                  </a:cubicBezTo>
                  <a:cubicBezTo>
                    <a:pt x="12259" y="892"/>
                    <a:pt x="1892" y="0"/>
                    <a:pt x="1892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 flipH="1">
              <a:off x="5796367" y="3970030"/>
              <a:ext cx="495268" cy="552383"/>
            </a:xfrm>
            <a:custGeom>
              <a:rect b="b" l="l" r="r" t="t"/>
              <a:pathLst>
                <a:path extrusionOk="0" h="8095" w="7258">
                  <a:moveTo>
                    <a:pt x="5745" y="0"/>
                  </a:moveTo>
                  <a:cubicBezTo>
                    <a:pt x="5319" y="0"/>
                    <a:pt x="4170" y="143"/>
                    <a:pt x="2769" y="1476"/>
                  </a:cubicBezTo>
                  <a:cubicBezTo>
                    <a:pt x="987" y="3172"/>
                    <a:pt x="1" y="7213"/>
                    <a:pt x="1" y="7213"/>
                  </a:cubicBezTo>
                  <a:lnTo>
                    <a:pt x="1194" y="8094"/>
                  </a:lnTo>
                  <a:cubicBezTo>
                    <a:pt x="1668" y="6137"/>
                    <a:pt x="2797" y="4389"/>
                    <a:pt x="4132" y="2876"/>
                  </a:cubicBezTo>
                  <a:cubicBezTo>
                    <a:pt x="4970" y="1927"/>
                    <a:pt x="5999" y="1008"/>
                    <a:pt x="7258" y="884"/>
                  </a:cubicBezTo>
                  <a:lnTo>
                    <a:pt x="5924" y="11"/>
                  </a:lnTo>
                  <a:cubicBezTo>
                    <a:pt x="5924" y="11"/>
                    <a:pt x="5861" y="0"/>
                    <a:pt x="5745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 flipH="1">
              <a:off x="5638782" y="2763497"/>
              <a:ext cx="101537" cy="42921"/>
            </a:xfrm>
            <a:custGeom>
              <a:rect b="b" l="l" r="r" t="t"/>
              <a:pathLst>
                <a:path extrusionOk="0" h="629" w="1488">
                  <a:moveTo>
                    <a:pt x="0" y="0"/>
                  </a:moveTo>
                  <a:cubicBezTo>
                    <a:pt x="0" y="0"/>
                    <a:pt x="196" y="550"/>
                    <a:pt x="846" y="623"/>
                  </a:cubicBezTo>
                  <a:cubicBezTo>
                    <a:pt x="885" y="627"/>
                    <a:pt x="922" y="629"/>
                    <a:pt x="956" y="629"/>
                  </a:cubicBezTo>
                  <a:cubicBezTo>
                    <a:pt x="1487" y="629"/>
                    <a:pt x="1417" y="155"/>
                    <a:pt x="1417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 flipH="1">
              <a:off x="5632640" y="2750737"/>
              <a:ext cx="114298" cy="24224"/>
            </a:xfrm>
            <a:custGeom>
              <a:rect b="b" l="l" r="r" t="t"/>
              <a:pathLst>
                <a:path extrusionOk="0" h="355" w="1675">
                  <a:moveTo>
                    <a:pt x="896" y="1"/>
                  </a:moveTo>
                  <a:cubicBezTo>
                    <a:pt x="891" y="1"/>
                    <a:pt x="886" y="1"/>
                    <a:pt x="881" y="2"/>
                  </a:cubicBezTo>
                  <a:cubicBezTo>
                    <a:pt x="723" y="19"/>
                    <a:pt x="0" y="173"/>
                    <a:pt x="0" y="173"/>
                  </a:cubicBezTo>
                  <a:cubicBezTo>
                    <a:pt x="0" y="173"/>
                    <a:pt x="699" y="335"/>
                    <a:pt x="1164" y="353"/>
                  </a:cubicBezTo>
                  <a:cubicBezTo>
                    <a:pt x="1198" y="354"/>
                    <a:pt x="1231" y="355"/>
                    <a:pt x="1261" y="355"/>
                  </a:cubicBezTo>
                  <a:cubicBezTo>
                    <a:pt x="1634" y="355"/>
                    <a:pt x="1675" y="242"/>
                    <a:pt x="1659" y="149"/>
                  </a:cubicBezTo>
                  <a:cubicBezTo>
                    <a:pt x="1659" y="149"/>
                    <a:pt x="1561" y="84"/>
                    <a:pt x="1459" y="84"/>
                  </a:cubicBezTo>
                  <a:cubicBezTo>
                    <a:pt x="1437" y="84"/>
                    <a:pt x="1415" y="87"/>
                    <a:pt x="1394" y="94"/>
                  </a:cubicBezTo>
                  <a:cubicBezTo>
                    <a:pt x="1270" y="135"/>
                    <a:pt x="1197" y="242"/>
                    <a:pt x="1197" y="242"/>
                  </a:cubicBezTo>
                  <a:cubicBezTo>
                    <a:pt x="1197" y="242"/>
                    <a:pt x="1047" y="1"/>
                    <a:pt x="896" y="1"/>
                  </a:cubicBezTo>
                  <a:close/>
                </a:path>
              </a:pathLst>
            </a:custGeom>
            <a:solidFill>
              <a:srgbClr val="A7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 flipH="1">
              <a:off x="5678965" y="2482179"/>
              <a:ext cx="174688" cy="45514"/>
            </a:xfrm>
            <a:custGeom>
              <a:rect b="b" l="l" r="r" t="t"/>
              <a:pathLst>
                <a:path extrusionOk="0" h="667" w="2560">
                  <a:moveTo>
                    <a:pt x="1028" y="1"/>
                  </a:moveTo>
                  <a:cubicBezTo>
                    <a:pt x="657" y="1"/>
                    <a:pt x="286" y="112"/>
                    <a:pt x="0" y="347"/>
                  </a:cubicBezTo>
                  <a:cubicBezTo>
                    <a:pt x="109" y="333"/>
                    <a:pt x="219" y="327"/>
                    <a:pt x="328" y="327"/>
                  </a:cubicBezTo>
                  <a:cubicBezTo>
                    <a:pt x="702" y="327"/>
                    <a:pt x="1078" y="398"/>
                    <a:pt x="1448" y="467"/>
                  </a:cubicBezTo>
                  <a:cubicBezTo>
                    <a:pt x="1802" y="532"/>
                    <a:pt x="2153" y="601"/>
                    <a:pt x="2507" y="666"/>
                  </a:cubicBezTo>
                  <a:lnTo>
                    <a:pt x="2559" y="632"/>
                  </a:lnTo>
                  <a:cubicBezTo>
                    <a:pt x="2204" y="329"/>
                    <a:pt x="1778" y="96"/>
                    <a:pt x="1317" y="23"/>
                  </a:cubicBezTo>
                  <a:cubicBezTo>
                    <a:pt x="1221" y="8"/>
                    <a:pt x="1125" y="1"/>
                    <a:pt x="1028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 flipH="1">
              <a:off x="5551584" y="2513634"/>
              <a:ext cx="78200" cy="25521"/>
            </a:xfrm>
            <a:custGeom>
              <a:rect b="b" l="l" r="r" t="t"/>
              <a:pathLst>
                <a:path extrusionOk="0" h="374" w="1146">
                  <a:moveTo>
                    <a:pt x="937" y="1"/>
                  </a:moveTo>
                  <a:cubicBezTo>
                    <a:pt x="610" y="1"/>
                    <a:pt x="281" y="112"/>
                    <a:pt x="0" y="319"/>
                  </a:cubicBezTo>
                  <a:lnTo>
                    <a:pt x="45" y="374"/>
                  </a:lnTo>
                  <a:cubicBezTo>
                    <a:pt x="275" y="305"/>
                    <a:pt x="513" y="271"/>
                    <a:pt x="751" y="271"/>
                  </a:cubicBezTo>
                  <a:cubicBezTo>
                    <a:pt x="846" y="271"/>
                    <a:pt x="941" y="277"/>
                    <a:pt x="1036" y="288"/>
                  </a:cubicBezTo>
                  <a:cubicBezTo>
                    <a:pt x="1042" y="289"/>
                    <a:pt x="1049" y="289"/>
                    <a:pt x="1055" y="289"/>
                  </a:cubicBezTo>
                  <a:cubicBezTo>
                    <a:pt x="1071" y="289"/>
                    <a:pt x="1086" y="286"/>
                    <a:pt x="1098" y="274"/>
                  </a:cubicBezTo>
                  <a:cubicBezTo>
                    <a:pt x="1104" y="264"/>
                    <a:pt x="1108" y="250"/>
                    <a:pt x="1108" y="237"/>
                  </a:cubicBezTo>
                  <a:cubicBezTo>
                    <a:pt x="1122" y="164"/>
                    <a:pt x="1131" y="89"/>
                    <a:pt x="1145" y="16"/>
                  </a:cubicBezTo>
                  <a:cubicBezTo>
                    <a:pt x="1077" y="6"/>
                    <a:pt x="1007" y="1"/>
                    <a:pt x="93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 flipH="1">
              <a:off x="5694457" y="2561055"/>
              <a:ext cx="132722" cy="52748"/>
            </a:xfrm>
            <a:custGeom>
              <a:rect b="b" l="l" r="r" t="t"/>
              <a:pathLst>
                <a:path extrusionOk="0" h="773" w="1945">
                  <a:moveTo>
                    <a:pt x="904" y="1"/>
                  </a:moveTo>
                  <a:cubicBezTo>
                    <a:pt x="385" y="1"/>
                    <a:pt x="0" y="212"/>
                    <a:pt x="0" y="212"/>
                  </a:cubicBezTo>
                  <a:cubicBezTo>
                    <a:pt x="0" y="212"/>
                    <a:pt x="355" y="611"/>
                    <a:pt x="1129" y="759"/>
                  </a:cubicBezTo>
                  <a:cubicBezTo>
                    <a:pt x="1197" y="769"/>
                    <a:pt x="1261" y="773"/>
                    <a:pt x="1319" y="773"/>
                  </a:cubicBezTo>
                  <a:cubicBezTo>
                    <a:pt x="1789" y="773"/>
                    <a:pt x="1944" y="501"/>
                    <a:pt x="1944" y="501"/>
                  </a:cubicBezTo>
                  <a:cubicBezTo>
                    <a:pt x="1944" y="501"/>
                    <a:pt x="1937" y="350"/>
                    <a:pt x="1720" y="205"/>
                  </a:cubicBezTo>
                  <a:cubicBezTo>
                    <a:pt x="1621" y="143"/>
                    <a:pt x="1469" y="78"/>
                    <a:pt x="1249" y="37"/>
                  </a:cubicBezTo>
                  <a:cubicBezTo>
                    <a:pt x="1156" y="16"/>
                    <a:pt x="1063" y="5"/>
                    <a:pt x="974" y="2"/>
                  </a:cubicBezTo>
                  <a:cubicBezTo>
                    <a:pt x="950" y="1"/>
                    <a:pt x="927" y="1"/>
                    <a:pt x="904" y="1"/>
                  </a:cubicBez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 flipH="1">
              <a:off x="5566323" y="2580978"/>
              <a:ext cx="64211" cy="41830"/>
            </a:xfrm>
            <a:custGeom>
              <a:rect b="b" l="l" r="r" t="t"/>
              <a:pathLst>
                <a:path extrusionOk="0" h="613" w="941">
                  <a:moveTo>
                    <a:pt x="468" y="0"/>
                  </a:moveTo>
                  <a:cubicBezTo>
                    <a:pt x="430" y="0"/>
                    <a:pt x="393" y="4"/>
                    <a:pt x="358" y="13"/>
                  </a:cubicBezTo>
                  <a:cubicBezTo>
                    <a:pt x="163" y="40"/>
                    <a:pt x="21" y="147"/>
                    <a:pt x="21" y="147"/>
                  </a:cubicBezTo>
                  <a:cubicBezTo>
                    <a:pt x="21" y="147"/>
                    <a:pt x="1" y="591"/>
                    <a:pt x="424" y="612"/>
                  </a:cubicBezTo>
                  <a:cubicBezTo>
                    <a:pt x="436" y="612"/>
                    <a:pt x="447" y="612"/>
                    <a:pt x="457" y="612"/>
                  </a:cubicBezTo>
                  <a:cubicBezTo>
                    <a:pt x="855" y="612"/>
                    <a:pt x="940" y="253"/>
                    <a:pt x="940" y="253"/>
                  </a:cubicBezTo>
                  <a:cubicBezTo>
                    <a:pt x="940" y="253"/>
                    <a:pt x="920" y="178"/>
                    <a:pt x="816" y="106"/>
                  </a:cubicBezTo>
                  <a:cubicBezTo>
                    <a:pt x="761" y="68"/>
                    <a:pt x="688" y="34"/>
                    <a:pt x="585" y="13"/>
                  </a:cubicBezTo>
                  <a:cubicBezTo>
                    <a:pt x="546" y="4"/>
                    <a:pt x="507" y="0"/>
                    <a:pt x="468" y="0"/>
                  </a:cubicBez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 flipH="1">
              <a:off x="5708860" y="2561191"/>
              <a:ext cx="62710" cy="51519"/>
            </a:xfrm>
            <a:custGeom>
              <a:rect b="b" l="l" r="r" t="t"/>
              <a:pathLst>
                <a:path extrusionOk="0" h="755" w="919">
                  <a:moveTo>
                    <a:pt x="159" y="0"/>
                  </a:moveTo>
                  <a:cubicBezTo>
                    <a:pt x="93" y="65"/>
                    <a:pt x="45" y="155"/>
                    <a:pt x="31" y="251"/>
                  </a:cubicBezTo>
                  <a:cubicBezTo>
                    <a:pt x="1" y="492"/>
                    <a:pt x="169" y="716"/>
                    <a:pt x="413" y="750"/>
                  </a:cubicBezTo>
                  <a:cubicBezTo>
                    <a:pt x="435" y="753"/>
                    <a:pt x="456" y="754"/>
                    <a:pt x="477" y="754"/>
                  </a:cubicBezTo>
                  <a:cubicBezTo>
                    <a:pt x="695" y="754"/>
                    <a:pt x="880" y="595"/>
                    <a:pt x="912" y="372"/>
                  </a:cubicBezTo>
                  <a:cubicBezTo>
                    <a:pt x="919" y="316"/>
                    <a:pt x="915" y="254"/>
                    <a:pt x="905" y="203"/>
                  </a:cubicBezTo>
                  <a:cubicBezTo>
                    <a:pt x="806" y="141"/>
                    <a:pt x="654" y="76"/>
                    <a:pt x="434" y="35"/>
                  </a:cubicBezTo>
                  <a:cubicBezTo>
                    <a:pt x="341" y="14"/>
                    <a:pt x="248" y="3"/>
                    <a:pt x="159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 flipH="1">
              <a:off x="5573694" y="2580978"/>
              <a:ext cx="38759" cy="38895"/>
            </a:xfrm>
            <a:custGeom>
              <a:rect b="b" l="l" r="r" t="t"/>
              <a:pathLst>
                <a:path extrusionOk="0" h="570" w="568">
                  <a:moveTo>
                    <a:pt x="203" y="0"/>
                  </a:moveTo>
                  <a:cubicBezTo>
                    <a:pt x="165" y="0"/>
                    <a:pt x="128" y="4"/>
                    <a:pt x="93" y="13"/>
                  </a:cubicBezTo>
                  <a:cubicBezTo>
                    <a:pt x="59" y="61"/>
                    <a:pt x="35" y="120"/>
                    <a:pt x="25" y="188"/>
                  </a:cubicBezTo>
                  <a:cubicBezTo>
                    <a:pt x="1" y="377"/>
                    <a:pt x="97" y="546"/>
                    <a:pt x="245" y="567"/>
                  </a:cubicBezTo>
                  <a:cubicBezTo>
                    <a:pt x="255" y="568"/>
                    <a:pt x="265" y="569"/>
                    <a:pt x="275" y="569"/>
                  </a:cubicBezTo>
                  <a:cubicBezTo>
                    <a:pt x="411" y="569"/>
                    <a:pt x="536" y="437"/>
                    <a:pt x="561" y="261"/>
                  </a:cubicBezTo>
                  <a:cubicBezTo>
                    <a:pt x="568" y="205"/>
                    <a:pt x="565" y="154"/>
                    <a:pt x="551" y="106"/>
                  </a:cubicBezTo>
                  <a:cubicBezTo>
                    <a:pt x="496" y="68"/>
                    <a:pt x="423" y="34"/>
                    <a:pt x="320" y="13"/>
                  </a:cubicBezTo>
                  <a:cubicBezTo>
                    <a:pt x="281" y="4"/>
                    <a:pt x="242" y="0"/>
                    <a:pt x="203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 flipH="1">
              <a:off x="5691932" y="2558462"/>
              <a:ext cx="137840" cy="57934"/>
            </a:xfrm>
            <a:custGeom>
              <a:rect b="b" l="l" r="r" t="t"/>
              <a:pathLst>
                <a:path extrusionOk="0" h="849" w="2020">
                  <a:moveTo>
                    <a:pt x="948" y="77"/>
                  </a:moveTo>
                  <a:cubicBezTo>
                    <a:pt x="968" y="77"/>
                    <a:pt x="988" y="77"/>
                    <a:pt x="1008" y="78"/>
                  </a:cubicBezTo>
                  <a:cubicBezTo>
                    <a:pt x="1105" y="81"/>
                    <a:pt x="1190" y="92"/>
                    <a:pt x="1280" y="113"/>
                  </a:cubicBezTo>
                  <a:cubicBezTo>
                    <a:pt x="1466" y="147"/>
                    <a:pt x="1621" y="202"/>
                    <a:pt x="1738" y="278"/>
                  </a:cubicBezTo>
                  <a:cubicBezTo>
                    <a:pt x="1903" y="384"/>
                    <a:pt x="1933" y="497"/>
                    <a:pt x="1941" y="532"/>
                  </a:cubicBezTo>
                  <a:cubicBezTo>
                    <a:pt x="1908" y="580"/>
                    <a:pt x="1754" y="772"/>
                    <a:pt x="1360" y="772"/>
                  </a:cubicBezTo>
                  <a:cubicBezTo>
                    <a:pt x="1303" y="772"/>
                    <a:pt x="1241" y="768"/>
                    <a:pt x="1173" y="759"/>
                  </a:cubicBezTo>
                  <a:cubicBezTo>
                    <a:pt x="558" y="642"/>
                    <a:pt x="214" y="360"/>
                    <a:pt x="104" y="261"/>
                  </a:cubicBezTo>
                  <a:cubicBezTo>
                    <a:pt x="222" y="208"/>
                    <a:pt x="546" y="77"/>
                    <a:pt x="948" y="77"/>
                  </a:cubicBezTo>
                  <a:close/>
                  <a:moveTo>
                    <a:pt x="940" y="1"/>
                  </a:moveTo>
                  <a:cubicBezTo>
                    <a:pt x="425" y="1"/>
                    <a:pt x="37" y="206"/>
                    <a:pt x="22" y="216"/>
                  </a:cubicBezTo>
                  <a:cubicBezTo>
                    <a:pt x="11" y="223"/>
                    <a:pt x="4" y="229"/>
                    <a:pt x="1" y="243"/>
                  </a:cubicBezTo>
                  <a:cubicBezTo>
                    <a:pt x="1" y="253"/>
                    <a:pt x="1" y="267"/>
                    <a:pt x="11" y="274"/>
                  </a:cubicBezTo>
                  <a:cubicBezTo>
                    <a:pt x="25" y="291"/>
                    <a:pt x="379" y="687"/>
                    <a:pt x="1163" y="835"/>
                  </a:cubicBezTo>
                  <a:cubicBezTo>
                    <a:pt x="1232" y="845"/>
                    <a:pt x="1301" y="848"/>
                    <a:pt x="1359" y="848"/>
                  </a:cubicBezTo>
                  <a:cubicBezTo>
                    <a:pt x="1844" y="848"/>
                    <a:pt x="2006" y="573"/>
                    <a:pt x="2016" y="559"/>
                  </a:cubicBezTo>
                  <a:cubicBezTo>
                    <a:pt x="2019" y="553"/>
                    <a:pt x="2019" y="546"/>
                    <a:pt x="2019" y="539"/>
                  </a:cubicBezTo>
                  <a:cubicBezTo>
                    <a:pt x="2019" y="532"/>
                    <a:pt x="2009" y="364"/>
                    <a:pt x="1779" y="212"/>
                  </a:cubicBezTo>
                  <a:cubicBezTo>
                    <a:pt x="1655" y="133"/>
                    <a:pt x="1490" y="75"/>
                    <a:pt x="1294" y="37"/>
                  </a:cubicBezTo>
                  <a:cubicBezTo>
                    <a:pt x="1205" y="16"/>
                    <a:pt x="1111" y="5"/>
                    <a:pt x="1012" y="2"/>
                  </a:cubicBezTo>
                  <a:cubicBezTo>
                    <a:pt x="988" y="1"/>
                    <a:pt x="964" y="1"/>
                    <a:pt x="940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 flipH="1">
              <a:off x="5563525" y="2578385"/>
              <a:ext cx="69329" cy="47152"/>
            </a:xfrm>
            <a:custGeom>
              <a:rect b="b" l="l" r="r" t="t"/>
              <a:pathLst>
                <a:path extrusionOk="0" h="691" w="1016">
                  <a:moveTo>
                    <a:pt x="500" y="77"/>
                  </a:moveTo>
                  <a:cubicBezTo>
                    <a:pt x="538" y="77"/>
                    <a:pt x="577" y="82"/>
                    <a:pt x="613" y="89"/>
                  </a:cubicBezTo>
                  <a:cubicBezTo>
                    <a:pt x="698" y="106"/>
                    <a:pt x="771" y="134"/>
                    <a:pt x="826" y="175"/>
                  </a:cubicBezTo>
                  <a:cubicBezTo>
                    <a:pt x="895" y="223"/>
                    <a:pt x="926" y="275"/>
                    <a:pt x="936" y="295"/>
                  </a:cubicBezTo>
                  <a:cubicBezTo>
                    <a:pt x="916" y="355"/>
                    <a:pt x="825" y="612"/>
                    <a:pt x="494" y="612"/>
                  </a:cubicBezTo>
                  <a:cubicBezTo>
                    <a:pt x="483" y="612"/>
                    <a:pt x="473" y="612"/>
                    <a:pt x="462" y="612"/>
                  </a:cubicBezTo>
                  <a:cubicBezTo>
                    <a:pt x="124" y="594"/>
                    <a:pt x="97" y="285"/>
                    <a:pt x="93" y="205"/>
                  </a:cubicBezTo>
                  <a:cubicBezTo>
                    <a:pt x="135" y="178"/>
                    <a:pt x="252" y="110"/>
                    <a:pt x="400" y="89"/>
                  </a:cubicBezTo>
                  <a:cubicBezTo>
                    <a:pt x="432" y="81"/>
                    <a:pt x="466" y="77"/>
                    <a:pt x="500" y="77"/>
                  </a:cubicBezTo>
                  <a:close/>
                  <a:moveTo>
                    <a:pt x="506" y="0"/>
                  </a:moveTo>
                  <a:cubicBezTo>
                    <a:pt x="466" y="0"/>
                    <a:pt x="425" y="4"/>
                    <a:pt x="386" y="13"/>
                  </a:cubicBezTo>
                  <a:cubicBezTo>
                    <a:pt x="183" y="40"/>
                    <a:pt x="38" y="151"/>
                    <a:pt x="35" y="154"/>
                  </a:cubicBezTo>
                  <a:cubicBezTo>
                    <a:pt x="25" y="161"/>
                    <a:pt x="17" y="172"/>
                    <a:pt x="17" y="182"/>
                  </a:cubicBezTo>
                  <a:cubicBezTo>
                    <a:pt x="17" y="188"/>
                    <a:pt x="0" y="667"/>
                    <a:pt x="458" y="691"/>
                  </a:cubicBezTo>
                  <a:lnTo>
                    <a:pt x="489" y="691"/>
                  </a:lnTo>
                  <a:cubicBezTo>
                    <a:pt x="916" y="691"/>
                    <a:pt x="1011" y="305"/>
                    <a:pt x="1011" y="302"/>
                  </a:cubicBezTo>
                  <a:cubicBezTo>
                    <a:pt x="1015" y="295"/>
                    <a:pt x="1015" y="288"/>
                    <a:pt x="1011" y="281"/>
                  </a:cubicBezTo>
                  <a:cubicBezTo>
                    <a:pt x="1011" y="278"/>
                    <a:pt x="984" y="188"/>
                    <a:pt x="871" y="113"/>
                  </a:cubicBezTo>
                  <a:cubicBezTo>
                    <a:pt x="805" y="64"/>
                    <a:pt x="722" y="34"/>
                    <a:pt x="627" y="13"/>
                  </a:cubicBezTo>
                  <a:cubicBezTo>
                    <a:pt x="587" y="4"/>
                    <a:pt x="547" y="0"/>
                    <a:pt x="506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 flipH="1">
              <a:off x="5686064" y="2537992"/>
              <a:ext cx="144391" cy="49540"/>
            </a:xfrm>
            <a:custGeom>
              <a:rect b="b" l="l" r="r" t="t"/>
              <a:pathLst>
                <a:path extrusionOk="0" h="726" w="2116">
                  <a:moveTo>
                    <a:pt x="1143" y="0"/>
                  </a:moveTo>
                  <a:cubicBezTo>
                    <a:pt x="571" y="0"/>
                    <a:pt x="45" y="384"/>
                    <a:pt x="21" y="402"/>
                  </a:cubicBezTo>
                  <a:cubicBezTo>
                    <a:pt x="3" y="416"/>
                    <a:pt x="0" y="440"/>
                    <a:pt x="14" y="457"/>
                  </a:cubicBezTo>
                  <a:cubicBezTo>
                    <a:pt x="20" y="467"/>
                    <a:pt x="30" y="473"/>
                    <a:pt x="41" y="473"/>
                  </a:cubicBezTo>
                  <a:cubicBezTo>
                    <a:pt x="50" y="473"/>
                    <a:pt x="58" y="470"/>
                    <a:pt x="65" y="464"/>
                  </a:cubicBezTo>
                  <a:cubicBezTo>
                    <a:pt x="72" y="461"/>
                    <a:pt x="593" y="77"/>
                    <a:pt x="1142" y="77"/>
                  </a:cubicBezTo>
                  <a:cubicBezTo>
                    <a:pt x="1221" y="77"/>
                    <a:pt x="1301" y="85"/>
                    <a:pt x="1380" y="103"/>
                  </a:cubicBezTo>
                  <a:cubicBezTo>
                    <a:pt x="1916" y="223"/>
                    <a:pt x="1995" y="550"/>
                    <a:pt x="2023" y="656"/>
                  </a:cubicBezTo>
                  <a:cubicBezTo>
                    <a:pt x="2029" y="684"/>
                    <a:pt x="2033" y="698"/>
                    <a:pt x="2040" y="708"/>
                  </a:cubicBezTo>
                  <a:cubicBezTo>
                    <a:pt x="2047" y="718"/>
                    <a:pt x="2061" y="726"/>
                    <a:pt x="2075" y="726"/>
                  </a:cubicBezTo>
                  <a:cubicBezTo>
                    <a:pt x="2081" y="726"/>
                    <a:pt x="2088" y="722"/>
                    <a:pt x="2095" y="718"/>
                  </a:cubicBezTo>
                  <a:cubicBezTo>
                    <a:pt x="2112" y="705"/>
                    <a:pt x="2116" y="681"/>
                    <a:pt x="2105" y="667"/>
                  </a:cubicBezTo>
                  <a:cubicBezTo>
                    <a:pt x="2102" y="660"/>
                    <a:pt x="2099" y="650"/>
                    <a:pt x="2099" y="640"/>
                  </a:cubicBezTo>
                  <a:cubicBezTo>
                    <a:pt x="2067" y="519"/>
                    <a:pt x="1978" y="161"/>
                    <a:pt x="1397" y="27"/>
                  </a:cubicBezTo>
                  <a:cubicBezTo>
                    <a:pt x="1312" y="8"/>
                    <a:pt x="1227" y="0"/>
                    <a:pt x="1143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 flipH="1">
              <a:off x="5560454" y="2556961"/>
              <a:ext cx="72878" cy="29206"/>
            </a:xfrm>
            <a:custGeom>
              <a:rect b="b" l="l" r="r" t="t"/>
              <a:pathLst>
                <a:path extrusionOk="0" h="428" w="1068">
                  <a:moveTo>
                    <a:pt x="564" y="1"/>
                  </a:moveTo>
                  <a:cubicBezTo>
                    <a:pt x="205" y="1"/>
                    <a:pt x="14" y="337"/>
                    <a:pt x="11" y="341"/>
                  </a:cubicBezTo>
                  <a:cubicBezTo>
                    <a:pt x="0" y="362"/>
                    <a:pt x="7" y="382"/>
                    <a:pt x="24" y="392"/>
                  </a:cubicBezTo>
                  <a:cubicBezTo>
                    <a:pt x="32" y="397"/>
                    <a:pt x="39" y="400"/>
                    <a:pt x="46" y="400"/>
                  </a:cubicBezTo>
                  <a:cubicBezTo>
                    <a:pt x="58" y="400"/>
                    <a:pt x="69" y="392"/>
                    <a:pt x="76" y="378"/>
                  </a:cubicBezTo>
                  <a:cubicBezTo>
                    <a:pt x="80" y="375"/>
                    <a:pt x="249" y="78"/>
                    <a:pt x="564" y="78"/>
                  </a:cubicBezTo>
                  <a:cubicBezTo>
                    <a:pt x="588" y="78"/>
                    <a:pt x="612" y="79"/>
                    <a:pt x="637" y="83"/>
                  </a:cubicBezTo>
                  <a:cubicBezTo>
                    <a:pt x="778" y="103"/>
                    <a:pt x="878" y="151"/>
                    <a:pt x="936" y="227"/>
                  </a:cubicBezTo>
                  <a:cubicBezTo>
                    <a:pt x="994" y="303"/>
                    <a:pt x="985" y="382"/>
                    <a:pt x="985" y="382"/>
                  </a:cubicBezTo>
                  <a:cubicBezTo>
                    <a:pt x="981" y="406"/>
                    <a:pt x="994" y="424"/>
                    <a:pt x="1018" y="427"/>
                  </a:cubicBezTo>
                  <a:lnTo>
                    <a:pt x="1022" y="427"/>
                  </a:lnTo>
                  <a:cubicBezTo>
                    <a:pt x="1043" y="427"/>
                    <a:pt x="1056" y="413"/>
                    <a:pt x="1060" y="396"/>
                  </a:cubicBezTo>
                  <a:cubicBezTo>
                    <a:pt x="1067" y="354"/>
                    <a:pt x="1060" y="262"/>
                    <a:pt x="998" y="179"/>
                  </a:cubicBezTo>
                  <a:cubicBezTo>
                    <a:pt x="926" y="86"/>
                    <a:pt x="809" y="27"/>
                    <a:pt x="647" y="7"/>
                  </a:cubicBezTo>
                  <a:cubicBezTo>
                    <a:pt x="618" y="3"/>
                    <a:pt x="591" y="1"/>
                    <a:pt x="564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 flipH="1">
              <a:off x="5640761" y="2759812"/>
              <a:ext cx="108975" cy="18492"/>
            </a:xfrm>
            <a:custGeom>
              <a:rect b="b" l="l" r="r" t="t"/>
              <a:pathLst>
                <a:path extrusionOk="0" h="271" w="1597">
                  <a:moveTo>
                    <a:pt x="40" y="1"/>
                  </a:moveTo>
                  <a:cubicBezTo>
                    <a:pt x="24" y="1"/>
                    <a:pt x="7" y="13"/>
                    <a:pt x="4" y="30"/>
                  </a:cubicBezTo>
                  <a:cubicBezTo>
                    <a:pt x="0" y="51"/>
                    <a:pt x="11" y="72"/>
                    <a:pt x="32" y="78"/>
                  </a:cubicBezTo>
                  <a:cubicBezTo>
                    <a:pt x="644" y="226"/>
                    <a:pt x="1081" y="271"/>
                    <a:pt x="1332" y="271"/>
                  </a:cubicBezTo>
                  <a:cubicBezTo>
                    <a:pt x="1483" y="271"/>
                    <a:pt x="1565" y="253"/>
                    <a:pt x="1583" y="237"/>
                  </a:cubicBezTo>
                  <a:cubicBezTo>
                    <a:pt x="1597" y="220"/>
                    <a:pt x="1597" y="196"/>
                    <a:pt x="1579" y="182"/>
                  </a:cubicBezTo>
                  <a:cubicBezTo>
                    <a:pt x="1572" y="174"/>
                    <a:pt x="1563" y="171"/>
                    <a:pt x="1553" y="171"/>
                  </a:cubicBezTo>
                  <a:cubicBezTo>
                    <a:pt x="1545" y="171"/>
                    <a:pt x="1538" y="173"/>
                    <a:pt x="1531" y="178"/>
                  </a:cubicBezTo>
                  <a:cubicBezTo>
                    <a:pt x="1514" y="185"/>
                    <a:pt x="1450" y="195"/>
                    <a:pt x="1335" y="195"/>
                  </a:cubicBezTo>
                  <a:cubicBezTo>
                    <a:pt x="1112" y="195"/>
                    <a:pt x="695" y="159"/>
                    <a:pt x="49" y="2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92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 flipH="1">
              <a:off x="5958790" y="2521958"/>
              <a:ext cx="107542" cy="152852"/>
            </a:xfrm>
            <a:custGeom>
              <a:rect b="b" l="l" r="r" t="t"/>
              <a:pathLst>
                <a:path extrusionOk="0" h="2240" w="1576">
                  <a:moveTo>
                    <a:pt x="780" y="1"/>
                  </a:moveTo>
                  <a:cubicBezTo>
                    <a:pt x="717" y="1"/>
                    <a:pt x="655" y="11"/>
                    <a:pt x="595" y="32"/>
                  </a:cubicBezTo>
                  <a:cubicBezTo>
                    <a:pt x="300" y="135"/>
                    <a:pt x="155" y="465"/>
                    <a:pt x="83" y="768"/>
                  </a:cubicBezTo>
                  <a:cubicBezTo>
                    <a:pt x="31" y="988"/>
                    <a:pt x="1" y="1222"/>
                    <a:pt x="45" y="1445"/>
                  </a:cubicBezTo>
                  <a:cubicBezTo>
                    <a:pt x="120" y="1810"/>
                    <a:pt x="417" y="2123"/>
                    <a:pt x="778" y="2216"/>
                  </a:cubicBezTo>
                  <a:cubicBezTo>
                    <a:pt x="832" y="2231"/>
                    <a:pt x="890" y="2240"/>
                    <a:pt x="947" y="2240"/>
                  </a:cubicBezTo>
                  <a:cubicBezTo>
                    <a:pt x="1036" y="2240"/>
                    <a:pt x="1123" y="2218"/>
                    <a:pt x="1190" y="2161"/>
                  </a:cubicBezTo>
                  <a:cubicBezTo>
                    <a:pt x="1270" y="2092"/>
                    <a:pt x="1304" y="1985"/>
                    <a:pt x="1335" y="1882"/>
                  </a:cubicBezTo>
                  <a:cubicBezTo>
                    <a:pt x="1449" y="1501"/>
                    <a:pt x="1528" y="1108"/>
                    <a:pt x="1576" y="710"/>
                  </a:cubicBezTo>
                  <a:lnTo>
                    <a:pt x="1576" y="710"/>
                  </a:lnTo>
                  <a:lnTo>
                    <a:pt x="1520" y="782"/>
                  </a:lnTo>
                  <a:cubicBezTo>
                    <a:pt x="1490" y="558"/>
                    <a:pt x="1397" y="334"/>
                    <a:pt x="1228" y="180"/>
                  </a:cubicBezTo>
                  <a:cubicBezTo>
                    <a:pt x="1107" y="68"/>
                    <a:pt x="942" y="1"/>
                    <a:pt x="780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 flipH="1">
              <a:off x="5463026" y="2209800"/>
              <a:ext cx="840618" cy="615775"/>
            </a:xfrm>
            <a:custGeom>
              <a:rect b="b" l="l" r="r" t="t"/>
              <a:pathLst>
                <a:path extrusionOk="0" h="9024" w="12319">
                  <a:moveTo>
                    <a:pt x="4137" y="1"/>
                  </a:moveTo>
                  <a:cubicBezTo>
                    <a:pt x="3843" y="1"/>
                    <a:pt x="3551" y="18"/>
                    <a:pt x="3262" y="67"/>
                  </a:cubicBezTo>
                  <a:cubicBezTo>
                    <a:pt x="1525" y="352"/>
                    <a:pt x="1" y="1999"/>
                    <a:pt x="197" y="3747"/>
                  </a:cubicBezTo>
                  <a:cubicBezTo>
                    <a:pt x="372" y="5295"/>
                    <a:pt x="3031" y="7754"/>
                    <a:pt x="3031" y="7754"/>
                  </a:cubicBezTo>
                  <a:cubicBezTo>
                    <a:pt x="3031" y="7754"/>
                    <a:pt x="3868" y="9023"/>
                    <a:pt x="3968" y="9023"/>
                  </a:cubicBezTo>
                  <a:cubicBezTo>
                    <a:pt x="3973" y="9023"/>
                    <a:pt x="3976" y="9020"/>
                    <a:pt x="3977" y="9013"/>
                  </a:cubicBezTo>
                  <a:lnTo>
                    <a:pt x="3977" y="8992"/>
                  </a:lnTo>
                  <a:cubicBezTo>
                    <a:pt x="3970" y="8962"/>
                    <a:pt x="3957" y="8917"/>
                    <a:pt x="3925" y="8848"/>
                  </a:cubicBezTo>
                  <a:cubicBezTo>
                    <a:pt x="3850" y="8679"/>
                    <a:pt x="3805" y="8422"/>
                    <a:pt x="3778" y="8125"/>
                  </a:cubicBezTo>
                  <a:cubicBezTo>
                    <a:pt x="3764" y="7974"/>
                    <a:pt x="3757" y="7816"/>
                    <a:pt x="3754" y="7654"/>
                  </a:cubicBezTo>
                  <a:cubicBezTo>
                    <a:pt x="3750" y="7651"/>
                    <a:pt x="3750" y="7644"/>
                    <a:pt x="3754" y="7641"/>
                  </a:cubicBezTo>
                  <a:cubicBezTo>
                    <a:pt x="3730" y="6801"/>
                    <a:pt x="3881" y="5900"/>
                    <a:pt x="3898" y="5731"/>
                  </a:cubicBezTo>
                  <a:cubicBezTo>
                    <a:pt x="3895" y="5714"/>
                    <a:pt x="3812" y="5677"/>
                    <a:pt x="3812" y="5677"/>
                  </a:cubicBezTo>
                  <a:lnTo>
                    <a:pt x="3812" y="5677"/>
                  </a:lnTo>
                  <a:cubicBezTo>
                    <a:pt x="3812" y="5677"/>
                    <a:pt x="4086" y="5722"/>
                    <a:pt x="4523" y="5722"/>
                  </a:cubicBezTo>
                  <a:cubicBezTo>
                    <a:pt x="5220" y="5722"/>
                    <a:pt x="6333" y="5606"/>
                    <a:pt x="7407" y="5006"/>
                  </a:cubicBezTo>
                  <a:cubicBezTo>
                    <a:pt x="9150" y="4026"/>
                    <a:pt x="9515" y="1907"/>
                    <a:pt x="9515" y="1907"/>
                  </a:cubicBezTo>
                  <a:cubicBezTo>
                    <a:pt x="10677" y="2275"/>
                    <a:pt x="10832" y="3675"/>
                    <a:pt x="10853" y="5388"/>
                  </a:cubicBezTo>
                  <a:cubicBezTo>
                    <a:pt x="10853" y="5388"/>
                    <a:pt x="10925" y="5257"/>
                    <a:pt x="11080" y="5243"/>
                  </a:cubicBezTo>
                  <a:cubicBezTo>
                    <a:pt x="11837" y="5167"/>
                    <a:pt x="12318" y="4283"/>
                    <a:pt x="12280" y="3526"/>
                  </a:cubicBezTo>
                  <a:cubicBezTo>
                    <a:pt x="12242" y="2763"/>
                    <a:pt x="11764" y="2078"/>
                    <a:pt x="11149" y="1628"/>
                  </a:cubicBezTo>
                  <a:cubicBezTo>
                    <a:pt x="10540" y="1181"/>
                    <a:pt x="9801" y="937"/>
                    <a:pt x="9072" y="734"/>
                  </a:cubicBezTo>
                  <a:cubicBezTo>
                    <a:pt x="7702" y="362"/>
                    <a:pt x="6295" y="125"/>
                    <a:pt x="4878" y="29"/>
                  </a:cubicBezTo>
                  <a:cubicBezTo>
                    <a:pt x="4631" y="13"/>
                    <a:pt x="4384" y="1"/>
                    <a:pt x="413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 flipH="1">
              <a:off x="5787387" y="2815694"/>
              <a:ext cx="159744" cy="98330"/>
            </a:xfrm>
            <a:custGeom>
              <a:rect b="b" l="l" r="r" t="t"/>
              <a:pathLst>
                <a:path extrusionOk="0" h="1441" w="2341">
                  <a:moveTo>
                    <a:pt x="84" y="0"/>
                  </a:moveTo>
                  <a:cubicBezTo>
                    <a:pt x="24" y="0"/>
                    <a:pt x="0" y="62"/>
                    <a:pt x="18" y="161"/>
                  </a:cubicBezTo>
                  <a:cubicBezTo>
                    <a:pt x="80" y="532"/>
                    <a:pt x="743" y="1423"/>
                    <a:pt x="2340" y="1440"/>
                  </a:cubicBezTo>
                  <a:cubicBezTo>
                    <a:pt x="2212" y="1299"/>
                    <a:pt x="2109" y="1137"/>
                    <a:pt x="2054" y="969"/>
                  </a:cubicBezTo>
                  <a:lnTo>
                    <a:pt x="2051" y="966"/>
                  </a:lnTo>
                  <a:cubicBezTo>
                    <a:pt x="2037" y="955"/>
                    <a:pt x="2026" y="945"/>
                    <a:pt x="2016" y="934"/>
                  </a:cubicBezTo>
                  <a:cubicBezTo>
                    <a:pt x="2016" y="934"/>
                    <a:pt x="978" y="701"/>
                    <a:pt x="359" y="188"/>
                  </a:cubicBezTo>
                  <a:cubicBezTo>
                    <a:pt x="324" y="161"/>
                    <a:pt x="293" y="133"/>
                    <a:pt x="266" y="106"/>
                  </a:cubicBezTo>
                  <a:cubicBezTo>
                    <a:pt x="188" y="32"/>
                    <a:pt x="127" y="0"/>
                    <a:pt x="84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 flipH="1">
              <a:off x="5573897" y="2648459"/>
              <a:ext cx="64826" cy="93758"/>
            </a:xfrm>
            <a:custGeom>
              <a:rect b="b" l="l" r="r" t="t"/>
              <a:pathLst>
                <a:path extrusionOk="0" h="1374" w="950">
                  <a:moveTo>
                    <a:pt x="723" y="1"/>
                  </a:moveTo>
                  <a:cubicBezTo>
                    <a:pt x="283" y="1"/>
                    <a:pt x="0" y="428"/>
                    <a:pt x="56" y="847"/>
                  </a:cubicBezTo>
                  <a:cubicBezTo>
                    <a:pt x="83" y="1064"/>
                    <a:pt x="210" y="1250"/>
                    <a:pt x="386" y="1374"/>
                  </a:cubicBezTo>
                  <a:cubicBezTo>
                    <a:pt x="392" y="1366"/>
                    <a:pt x="392" y="1360"/>
                    <a:pt x="396" y="1353"/>
                  </a:cubicBezTo>
                  <a:cubicBezTo>
                    <a:pt x="606" y="923"/>
                    <a:pt x="816" y="479"/>
                    <a:pt x="950" y="21"/>
                  </a:cubicBezTo>
                  <a:cubicBezTo>
                    <a:pt x="878" y="11"/>
                    <a:pt x="802" y="4"/>
                    <a:pt x="726" y="1"/>
                  </a:cubicBezTo>
                  <a:close/>
                </a:path>
              </a:pathLst>
            </a:custGeom>
            <a:solidFill>
              <a:srgbClr val="C57B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 flipH="1">
              <a:off x="5603442" y="2545225"/>
              <a:ext cx="48790" cy="180352"/>
            </a:xfrm>
            <a:custGeom>
              <a:rect b="b" l="l" r="r" t="t"/>
              <a:pathLst>
                <a:path extrusionOk="0" h="2643" w="715">
                  <a:moveTo>
                    <a:pt x="219" y="1"/>
                  </a:moveTo>
                  <a:lnTo>
                    <a:pt x="219" y="1"/>
                  </a:lnTo>
                  <a:cubicBezTo>
                    <a:pt x="219" y="1"/>
                    <a:pt x="1" y="1027"/>
                    <a:pt x="143" y="1719"/>
                  </a:cubicBezTo>
                  <a:lnTo>
                    <a:pt x="143" y="1719"/>
                  </a:lnTo>
                  <a:lnTo>
                    <a:pt x="219" y="1"/>
                  </a:lnTo>
                  <a:close/>
                  <a:moveTo>
                    <a:pt x="143" y="1719"/>
                  </a:moveTo>
                  <a:lnTo>
                    <a:pt x="102" y="2628"/>
                  </a:lnTo>
                  <a:cubicBezTo>
                    <a:pt x="158" y="2597"/>
                    <a:pt x="216" y="2586"/>
                    <a:pt x="269" y="2586"/>
                  </a:cubicBezTo>
                  <a:cubicBezTo>
                    <a:pt x="391" y="2586"/>
                    <a:pt x="490" y="2642"/>
                    <a:pt x="490" y="2642"/>
                  </a:cubicBezTo>
                  <a:cubicBezTo>
                    <a:pt x="490" y="2642"/>
                    <a:pt x="714" y="2371"/>
                    <a:pt x="573" y="2319"/>
                  </a:cubicBezTo>
                  <a:cubicBezTo>
                    <a:pt x="332" y="2253"/>
                    <a:pt x="204" y="2017"/>
                    <a:pt x="143" y="1719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 flipH="1">
              <a:off x="5602758" y="2539903"/>
              <a:ext cx="70421" cy="191065"/>
            </a:xfrm>
            <a:custGeom>
              <a:rect b="b" l="l" r="r" t="t"/>
              <a:pathLst>
                <a:path extrusionOk="0" h="2800" w="1032">
                  <a:moveTo>
                    <a:pt x="525" y="1"/>
                  </a:moveTo>
                  <a:cubicBezTo>
                    <a:pt x="489" y="1"/>
                    <a:pt x="459" y="26"/>
                    <a:pt x="451" y="61"/>
                  </a:cubicBezTo>
                  <a:cubicBezTo>
                    <a:pt x="433" y="150"/>
                    <a:pt x="0" y="2238"/>
                    <a:pt x="849" y="2462"/>
                  </a:cubicBezTo>
                  <a:cubicBezTo>
                    <a:pt x="856" y="2486"/>
                    <a:pt x="822" y="2558"/>
                    <a:pt x="774" y="2627"/>
                  </a:cubicBezTo>
                  <a:cubicBezTo>
                    <a:pt x="726" y="2608"/>
                    <a:pt x="656" y="2587"/>
                    <a:pt x="576" y="2587"/>
                  </a:cubicBezTo>
                  <a:cubicBezTo>
                    <a:pt x="511" y="2587"/>
                    <a:pt x="441" y="2601"/>
                    <a:pt x="372" y="2641"/>
                  </a:cubicBezTo>
                  <a:cubicBezTo>
                    <a:pt x="334" y="2662"/>
                    <a:pt x="323" y="2709"/>
                    <a:pt x="343" y="2744"/>
                  </a:cubicBezTo>
                  <a:cubicBezTo>
                    <a:pt x="358" y="2770"/>
                    <a:pt x="383" y="2784"/>
                    <a:pt x="410" y="2784"/>
                  </a:cubicBezTo>
                  <a:cubicBezTo>
                    <a:pt x="422" y="2784"/>
                    <a:pt x="435" y="2781"/>
                    <a:pt x="447" y="2775"/>
                  </a:cubicBezTo>
                  <a:cubicBezTo>
                    <a:pt x="489" y="2750"/>
                    <a:pt x="534" y="2741"/>
                    <a:pt x="575" y="2741"/>
                  </a:cubicBezTo>
                  <a:cubicBezTo>
                    <a:pt x="674" y="2741"/>
                    <a:pt x="756" y="2789"/>
                    <a:pt x="756" y="2789"/>
                  </a:cubicBezTo>
                  <a:cubicBezTo>
                    <a:pt x="770" y="2795"/>
                    <a:pt x="784" y="2799"/>
                    <a:pt x="797" y="2799"/>
                  </a:cubicBezTo>
                  <a:cubicBezTo>
                    <a:pt x="818" y="2799"/>
                    <a:pt x="843" y="2789"/>
                    <a:pt x="856" y="2771"/>
                  </a:cubicBezTo>
                  <a:cubicBezTo>
                    <a:pt x="897" y="2720"/>
                    <a:pt x="1032" y="2544"/>
                    <a:pt x="1001" y="2421"/>
                  </a:cubicBezTo>
                  <a:cubicBezTo>
                    <a:pt x="987" y="2376"/>
                    <a:pt x="953" y="2341"/>
                    <a:pt x="901" y="2321"/>
                  </a:cubicBezTo>
                  <a:cubicBezTo>
                    <a:pt x="302" y="2163"/>
                    <a:pt x="481" y="660"/>
                    <a:pt x="602" y="92"/>
                  </a:cubicBezTo>
                  <a:cubicBezTo>
                    <a:pt x="612" y="50"/>
                    <a:pt x="584" y="13"/>
                    <a:pt x="543" y="3"/>
                  </a:cubicBezTo>
                  <a:cubicBezTo>
                    <a:pt x="537" y="1"/>
                    <a:pt x="531" y="1"/>
                    <a:pt x="525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 flipH="1">
              <a:off x="5665398" y="2689670"/>
              <a:ext cx="32959" cy="40328"/>
            </a:xfrm>
            <a:custGeom>
              <a:rect b="b" l="l" r="r" t="t"/>
              <a:pathLst>
                <a:path extrusionOk="0" h="591" w="483">
                  <a:moveTo>
                    <a:pt x="332" y="0"/>
                  </a:moveTo>
                  <a:cubicBezTo>
                    <a:pt x="280" y="0"/>
                    <a:pt x="212" y="11"/>
                    <a:pt x="152" y="54"/>
                  </a:cubicBezTo>
                  <a:cubicBezTo>
                    <a:pt x="77" y="102"/>
                    <a:pt x="31" y="184"/>
                    <a:pt x="18" y="291"/>
                  </a:cubicBezTo>
                  <a:cubicBezTo>
                    <a:pt x="1" y="422"/>
                    <a:pt x="21" y="508"/>
                    <a:pt x="87" y="556"/>
                  </a:cubicBezTo>
                  <a:cubicBezTo>
                    <a:pt x="118" y="580"/>
                    <a:pt x="152" y="590"/>
                    <a:pt x="183" y="590"/>
                  </a:cubicBezTo>
                  <a:cubicBezTo>
                    <a:pt x="228" y="590"/>
                    <a:pt x="258" y="573"/>
                    <a:pt x="266" y="573"/>
                  </a:cubicBezTo>
                  <a:cubicBezTo>
                    <a:pt x="307" y="556"/>
                    <a:pt x="324" y="508"/>
                    <a:pt x="307" y="470"/>
                  </a:cubicBezTo>
                  <a:cubicBezTo>
                    <a:pt x="294" y="442"/>
                    <a:pt x="265" y="425"/>
                    <a:pt x="235" y="425"/>
                  </a:cubicBezTo>
                  <a:cubicBezTo>
                    <a:pt x="225" y="425"/>
                    <a:pt x="214" y="427"/>
                    <a:pt x="204" y="432"/>
                  </a:cubicBezTo>
                  <a:cubicBezTo>
                    <a:pt x="201" y="432"/>
                    <a:pt x="183" y="435"/>
                    <a:pt x="180" y="435"/>
                  </a:cubicBezTo>
                  <a:cubicBezTo>
                    <a:pt x="180" y="435"/>
                    <a:pt x="155" y="411"/>
                    <a:pt x="169" y="311"/>
                  </a:cubicBezTo>
                  <a:cubicBezTo>
                    <a:pt x="180" y="249"/>
                    <a:pt x="201" y="205"/>
                    <a:pt x="238" y="181"/>
                  </a:cubicBezTo>
                  <a:cubicBezTo>
                    <a:pt x="270" y="159"/>
                    <a:pt x="309" y="153"/>
                    <a:pt x="337" y="153"/>
                  </a:cubicBezTo>
                  <a:cubicBezTo>
                    <a:pt x="362" y="153"/>
                    <a:pt x="379" y="157"/>
                    <a:pt x="379" y="157"/>
                  </a:cubicBezTo>
                  <a:cubicBezTo>
                    <a:pt x="385" y="159"/>
                    <a:pt x="391" y="159"/>
                    <a:pt x="398" y="159"/>
                  </a:cubicBezTo>
                  <a:cubicBezTo>
                    <a:pt x="432" y="159"/>
                    <a:pt x="463" y="137"/>
                    <a:pt x="472" y="102"/>
                  </a:cubicBezTo>
                  <a:cubicBezTo>
                    <a:pt x="482" y="60"/>
                    <a:pt x="455" y="19"/>
                    <a:pt x="414" y="9"/>
                  </a:cubicBezTo>
                  <a:cubicBezTo>
                    <a:pt x="407" y="8"/>
                    <a:pt x="375" y="0"/>
                    <a:pt x="332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 flipH="1">
              <a:off x="5739285" y="2622872"/>
              <a:ext cx="143094" cy="123783"/>
            </a:xfrm>
            <a:custGeom>
              <a:rect b="b" l="l" r="r" t="t"/>
              <a:pathLst>
                <a:path extrusionOk="0" h="1814" w="2097">
                  <a:moveTo>
                    <a:pt x="847" y="1"/>
                  </a:moveTo>
                  <a:cubicBezTo>
                    <a:pt x="331" y="4"/>
                    <a:pt x="1" y="506"/>
                    <a:pt x="63" y="998"/>
                  </a:cubicBezTo>
                  <a:cubicBezTo>
                    <a:pt x="125" y="1470"/>
                    <a:pt x="582" y="1806"/>
                    <a:pt x="1043" y="1806"/>
                  </a:cubicBezTo>
                  <a:cubicBezTo>
                    <a:pt x="1074" y="1806"/>
                    <a:pt x="1102" y="1806"/>
                    <a:pt x="1129" y="1803"/>
                  </a:cubicBezTo>
                  <a:cubicBezTo>
                    <a:pt x="1133" y="1803"/>
                    <a:pt x="1136" y="1806"/>
                    <a:pt x="1143" y="1806"/>
                  </a:cubicBezTo>
                  <a:cubicBezTo>
                    <a:pt x="1171" y="1810"/>
                    <a:pt x="1201" y="1814"/>
                    <a:pt x="1229" y="1814"/>
                  </a:cubicBezTo>
                  <a:cubicBezTo>
                    <a:pt x="1728" y="1814"/>
                    <a:pt x="2096" y="1377"/>
                    <a:pt x="2047" y="868"/>
                  </a:cubicBezTo>
                  <a:cubicBezTo>
                    <a:pt x="1990" y="249"/>
                    <a:pt x="1422" y="8"/>
                    <a:pt x="854" y="4"/>
                  </a:cubicBezTo>
                  <a:cubicBezTo>
                    <a:pt x="854" y="1"/>
                    <a:pt x="850" y="1"/>
                    <a:pt x="847" y="1"/>
                  </a:cubicBezTo>
                  <a:close/>
                </a:path>
              </a:pathLst>
            </a:custGeom>
            <a:solidFill>
              <a:srgbClr val="C57B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 flipH="1">
              <a:off x="5684192" y="2327567"/>
              <a:ext cx="510621" cy="233304"/>
            </a:xfrm>
            <a:custGeom>
              <a:rect b="b" l="l" r="r" t="t"/>
              <a:pathLst>
                <a:path extrusionOk="0" h="3419" w="7483">
                  <a:moveTo>
                    <a:pt x="7388" y="1"/>
                  </a:moveTo>
                  <a:cubicBezTo>
                    <a:pt x="7358" y="1"/>
                    <a:pt x="7329" y="17"/>
                    <a:pt x="7318" y="54"/>
                  </a:cubicBezTo>
                  <a:cubicBezTo>
                    <a:pt x="6857" y="1581"/>
                    <a:pt x="5650" y="2162"/>
                    <a:pt x="4250" y="2647"/>
                  </a:cubicBezTo>
                  <a:cubicBezTo>
                    <a:pt x="3250" y="2992"/>
                    <a:pt x="2231" y="3266"/>
                    <a:pt x="1188" y="3266"/>
                  </a:cubicBezTo>
                  <a:cubicBezTo>
                    <a:pt x="839" y="3266"/>
                    <a:pt x="487" y="3236"/>
                    <a:pt x="133" y="3167"/>
                  </a:cubicBezTo>
                  <a:cubicBezTo>
                    <a:pt x="127" y="3166"/>
                    <a:pt x="122" y="3165"/>
                    <a:pt x="117" y="3165"/>
                  </a:cubicBezTo>
                  <a:cubicBezTo>
                    <a:pt x="32" y="3165"/>
                    <a:pt x="0" y="3298"/>
                    <a:pt x="95" y="3314"/>
                  </a:cubicBezTo>
                  <a:cubicBezTo>
                    <a:pt x="463" y="3386"/>
                    <a:pt x="828" y="3418"/>
                    <a:pt x="1191" y="3418"/>
                  </a:cubicBezTo>
                  <a:cubicBezTo>
                    <a:pt x="2422" y="3418"/>
                    <a:pt x="3624" y="3049"/>
                    <a:pt x="4794" y="2616"/>
                  </a:cubicBezTo>
                  <a:cubicBezTo>
                    <a:pt x="6066" y="2145"/>
                    <a:pt x="7060" y="1446"/>
                    <a:pt x="7466" y="95"/>
                  </a:cubicBezTo>
                  <a:cubicBezTo>
                    <a:pt x="7482" y="38"/>
                    <a:pt x="7435" y="1"/>
                    <a:pt x="738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 flipH="1">
              <a:off x="5721683" y="2290176"/>
              <a:ext cx="119825" cy="127058"/>
            </a:xfrm>
            <a:custGeom>
              <a:rect b="b" l="l" r="r" t="t"/>
              <a:pathLst>
                <a:path extrusionOk="0" h="1862" w="1756">
                  <a:moveTo>
                    <a:pt x="1661" y="1"/>
                  </a:moveTo>
                  <a:cubicBezTo>
                    <a:pt x="1630" y="1"/>
                    <a:pt x="1601" y="18"/>
                    <a:pt x="1593" y="58"/>
                  </a:cubicBezTo>
                  <a:cubicBezTo>
                    <a:pt x="1428" y="867"/>
                    <a:pt x="743" y="1327"/>
                    <a:pt x="73" y="1719"/>
                  </a:cubicBezTo>
                  <a:cubicBezTo>
                    <a:pt x="1" y="1760"/>
                    <a:pt x="45" y="1861"/>
                    <a:pt x="113" y="1861"/>
                  </a:cubicBezTo>
                  <a:cubicBezTo>
                    <a:pt x="125" y="1861"/>
                    <a:pt x="139" y="1858"/>
                    <a:pt x="152" y="1850"/>
                  </a:cubicBezTo>
                  <a:cubicBezTo>
                    <a:pt x="854" y="1440"/>
                    <a:pt x="1569" y="949"/>
                    <a:pt x="1745" y="96"/>
                  </a:cubicBezTo>
                  <a:cubicBezTo>
                    <a:pt x="1755" y="38"/>
                    <a:pt x="1706" y="1"/>
                    <a:pt x="1661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 flipH="1">
              <a:off x="5890749" y="2427935"/>
              <a:ext cx="276498" cy="87071"/>
            </a:xfrm>
            <a:custGeom>
              <a:rect b="b" l="l" r="r" t="t"/>
              <a:pathLst>
                <a:path extrusionOk="0" h="1276" w="4052">
                  <a:moveTo>
                    <a:pt x="3944" y="0"/>
                  </a:moveTo>
                  <a:cubicBezTo>
                    <a:pt x="3931" y="0"/>
                    <a:pt x="3918" y="4"/>
                    <a:pt x="3904" y="13"/>
                  </a:cubicBezTo>
                  <a:cubicBezTo>
                    <a:pt x="2752" y="753"/>
                    <a:pt x="1431" y="953"/>
                    <a:pt x="100" y="1121"/>
                  </a:cubicBezTo>
                  <a:cubicBezTo>
                    <a:pt x="4" y="1134"/>
                    <a:pt x="1" y="1276"/>
                    <a:pt x="90" y="1276"/>
                  </a:cubicBezTo>
                  <a:cubicBezTo>
                    <a:pt x="94" y="1276"/>
                    <a:pt x="97" y="1276"/>
                    <a:pt x="100" y="1275"/>
                  </a:cubicBezTo>
                  <a:cubicBezTo>
                    <a:pt x="1455" y="1104"/>
                    <a:pt x="2810" y="897"/>
                    <a:pt x="3980" y="144"/>
                  </a:cubicBezTo>
                  <a:cubicBezTo>
                    <a:pt x="4052" y="101"/>
                    <a:pt x="4009" y="0"/>
                    <a:pt x="394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 flipH="1">
              <a:off x="5816708" y="2269093"/>
              <a:ext cx="400691" cy="251046"/>
            </a:xfrm>
            <a:custGeom>
              <a:rect b="b" l="l" r="r" t="t"/>
              <a:pathLst>
                <a:path extrusionOk="0" h="3679" w="5872">
                  <a:moveTo>
                    <a:pt x="5752" y="0"/>
                  </a:moveTo>
                  <a:cubicBezTo>
                    <a:pt x="5741" y="0"/>
                    <a:pt x="5728" y="3"/>
                    <a:pt x="5716" y="9"/>
                  </a:cubicBezTo>
                  <a:cubicBezTo>
                    <a:pt x="4457" y="608"/>
                    <a:pt x="3188" y="1189"/>
                    <a:pt x="1939" y="1811"/>
                  </a:cubicBezTo>
                  <a:cubicBezTo>
                    <a:pt x="1113" y="2221"/>
                    <a:pt x="385" y="2709"/>
                    <a:pt x="23" y="3586"/>
                  </a:cubicBezTo>
                  <a:cubicBezTo>
                    <a:pt x="1" y="3642"/>
                    <a:pt x="46" y="3679"/>
                    <a:pt x="93" y="3679"/>
                  </a:cubicBezTo>
                  <a:cubicBezTo>
                    <a:pt x="124" y="3679"/>
                    <a:pt x="157" y="3663"/>
                    <a:pt x="172" y="3627"/>
                  </a:cubicBezTo>
                  <a:cubicBezTo>
                    <a:pt x="626" y="2527"/>
                    <a:pt x="1747" y="2070"/>
                    <a:pt x="2751" y="1592"/>
                  </a:cubicBezTo>
                  <a:cubicBezTo>
                    <a:pt x="3766" y="1106"/>
                    <a:pt x="4780" y="625"/>
                    <a:pt x="5795" y="140"/>
                  </a:cubicBezTo>
                  <a:cubicBezTo>
                    <a:pt x="5872" y="104"/>
                    <a:pt x="5824" y="0"/>
                    <a:pt x="5752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 flipH="1">
              <a:off x="6138102" y="2296727"/>
              <a:ext cx="133336" cy="193658"/>
            </a:xfrm>
            <a:custGeom>
              <a:rect b="b" l="l" r="r" t="t"/>
              <a:pathLst>
                <a:path extrusionOk="0" h="2838" w="1954">
                  <a:moveTo>
                    <a:pt x="1846" y="0"/>
                  </a:moveTo>
                  <a:cubicBezTo>
                    <a:pt x="1833" y="0"/>
                    <a:pt x="1819" y="4"/>
                    <a:pt x="1806" y="14"/>
                  </a:cubicBezTo>
                  <a:cubicBezTo>
                    <a:pt x="805" y="660"/>
                    <a:pt x="330" y="1620"/>
                    <a:pt x="18" y="2744"/>
                  </a:cubicBezTo>
                  <a:cubicBezTo>
                    <a:pt x="1" y="2800"/>
                    <a:pt x="49" y="2838"/>
                    <a:pt x="95" y="2838"/>
                  </a:cubicBezTo>
                  <a:cubicBezTo>
                    <a:pt x="126" y="2838"/>
                    <a:pt x="156" y="2821"/>
                    <a:pt x="165" y="2782"/>
                  </a:cubicBezTo>
                  <a:cubicBezTo>
                    <a:pt x="464" y="1706"/>
                    <a:pt x="918" y="771"/>
                    <a:pt x="1885" y="144"/>
                  </a:cubicBezTo>
                  <a:cubicBezTo>
                    <a:pt x="1954" y="101"/>
                    <a:pt x="1910" y="0"/>
                    <a:pt x="1846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 flipH="1">
              <a:off x="5480755" y="2317605"/>
              <a:ext cx="126785" cy="141047"/>
            </a:xfrm>
            <a:custGeom>
              <a:rect b="b" l="l" r="r" t="t"/>
              <a:pathLst>
                <a:path extrusionOk="0" h="2067" w="1858">
                  <a:moveTo>
                    <a:pt x="114" y="0"/>
                  </a:moveTo>
                  <a:cubicBezTo>
                    <a:pt x="44" y="0"/>
                    <a:pt x="0" y="104"/>
                    <a:pt x="73" y="144"/>
                  </a:cubicBezTo>
                  <a:cubicBezTo>
                    <a:pt x="723" y="519"/>
                    <a:pt x="1686" y="1087"/>
                    <a:pt x="1418" y="1971"/>
                  </a:cubicBezTo>
                  <a:cubicBezTo>
                    <a:pt x="1400" y="2029"/>
                    <a:pt x="1447" y="2067"/>
                    <a:pt x="1494" y="2067"/>
                  </a:cubicBezTo>
                  <a:cubicBezTo>
                    <a:pt x="1525" y="2067"/>
                    <a:pt x="1555" y="2050"/>
                    <a:pt x="1566" y="2012"/>
                  </a:cubicBezTo>
                  <a:cubicBezTo>
                    <a:pt x="1858" y="1046"/>
                    <a:pt x="871" y="427"/>
                    <a:pt x="152" y="11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 flipH="1">
              <a:off x="5527229" y="2403167"/>
              <a:ext cx="31730" cy="83182"/>
            </a:xfrm>
            <a:custGeom>
              <a:rect b="b" l="l" r="r" t="t"/>
              <a:pathLst>
                <a:path extrusionOk="0" h="1219" w="465">
                  <a:moveTo>
                    <a:pt x="108" y="0"/>
                  </a:moveTo>
                  <a:cubicBezTo>
                    <a:pt x="54" y="0"/>
                    <a:pt x="1" y="55"/>
                    <a:pt x="39" y="114"/>
                  </a:cubicBezTo>
                  <a:cubicBezTo>
                    <a:pt x="238" y="417"/>
                    <a:pt x="311" y="765"/>
                    <a:pt x="242" y="1122"/>
                  </a:cubicBezTo>
                  <a:cubicBezTo>
                    <a:pt x="230" y="1181"/>
                    <a:pt x="278" y="1219"/>
                    <a:pt x="323" y="1219"/>
                  </a:cubicBezTo>
                  <a:cubicBezTo>
                    <a:pt x="353" y="1219"/>
                    <a:pt x="382" y="1202"/>
                    <a:pt x="390" y="1164"/>
                  </a:cubicBezTo>
                  <a:cubicBezTo>
                    <a:pt x="465" y="765"/>
                    <a:pt x="393" y="373"/>
                    <a:pt x="173" y="36"/>
                  </a:cubicBezTo>
                  <a:cubicBezTo>
                    <a:pt x="156" y="11"/>
                    <a:pt x="132" y="0"/>
                    <a:pt x="108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 flipH="1">
              <a:off x="6072801" y="2602744"/>
              <a:ext cx="172846" cy="179533"/>
            </a:xfrm>
            <a:custGeom>
              <a:rect b="b" l="l" r="r" t="t"/>
              <a:pathLst>
                <a:path extrusionOk="0" h="2631" w="2533">
                  <a:moveTo>
                    <a:pt x="105" y="1"/>
                  </a:moveTo>
                  <a:cubicBezTo>
                    <a:pt x="42" y="1"/>
                    <a:pt x="1" y="102"/>
                    <a:pt x="70" y="148"/>
                  </a:cubicBezTo>
                  <a:cubicBezTo>
                    <a:pt x="609" y="502"/>
                    <a:pt x="747" y="1190"/>
                    <a:pt x="1129" y="1682"/>
                  </a:cubicBezTo>
                  <a:cubicBezTo>
                    <a:pt x="1466" y="2112"/>
                    <a:pt x="1906" y="2418"/>
                    <a:pt x="2412" y="2625"/>
                  </a:cubicBezTo>
                  <a:cubicBezTo>
                    <a:pt x="2422" y="2629"/>
                    <a:pt x="2432" y="2631"/>
                    <a:pt x="2441" y="2631"/>
                  </a:cubicBezTo>
                  <a:cubicBezTo>
                    <a:pt x="2512" y="2631"/>
                    <a:pt x="2532" y="2510"/>
                    <a:pt x="2453" y="2477"/>
                  </a:cubicBezTo>
                  <a:cubicBezTo>
                    <a:pt x="1783" y="2205"/>
                    <a:pt x="1273" y="1730"/>
                    <a:pt x="940" y="1090"/>
                  </a:cubicBezTo>
                  <a:cubicBezTo>
                    <a:pt x="723" y="681"/>
                    <a:pt x="544" y="279"/>
                    <a:pt x="145" y="14"/>
                  </a:cubicBezTo>
                  <a:cubicBezTo>
                    <a:pt x="131" y="5"/>
                    <a:pt x="118" y="1"/>
                    <a:pt x="10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 flipH="1">
              <a:off x="6067758" y="2668041"/>
              <a:ext cx="92121" cy="61209"/>
            </a:xfrm>
            <a:custGeom>
              <a:rect b="b" l="l" r="r" t="t"/>
              <a:pathLst>
                <a:path extrusionOk="0" h="897" w="1350">
                  <a:moveTo>
                    <a:pt x="109" y="1"/>
                  </a:moveTo>
                  <a:cubicBezTo>
                    <a:pt x="52" y="1"/>
                    <a:pt x="1" y="76"/>
                    <a:pt x="51" y="133"/>
                  </a:cubicBezTo>
                  <a:cubicBezTo>
                    <a:pt x="360" y="498"/>
                    <a:pt x="762" y="756"/>
                    <a:pt x="1220" y="893"/>
                  </a:cubicBezTo>
                  <a:cubicBezTo>
                    <a:pt x="1228" y="896"/>
                    <a:pt x="1236" y="897"/>
                    <a:pt x="1243" y="897"/>
                  </a:cubicBezTo>
                  <a:cubicBezTo>
                    <a:pt x="1322" y="897"/>
                    <a:pt x="1349" y="771"/>
                    <a:pt x="1261" y="746"/>
                  </a:cubicBezTo>
                  <a:cubicBezTo>
                    <a:pt x="828" y="615"/>
                    <a:pt x="453" y="371"/>
                    <a:pt x="161" y="27"/>
                  </a:cubicBezTo>
                  <a:cubicBezTo>
                    <a:pt x="145" y="8"/>
                    <a:pt x="127" y="1"/>
                    <a:pt x="10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 flipH="1">
              <a:off x="6087958" y="2635358"/>
              <a:ext cx="57524" cy="39100"/>
            </a:xfrm>
            <a:custGeom>
              <a:rect b="b" l="l" r="r" t="t"/>
              <a:pathLst>
                <a:path extrusionOk="0" h="573" w="843">
                  <a:moveTo>
                    <a:pt x="113" y="1"/>
                  </a:moveTo>
                  <a:cubicBezTo>
                    <a:pt x="53" y="1"/>
                    <a:pt x="0" y="77"/>
                    <a:pt x="56" y="131"/>
                  </a:cubicBezTo>
                  <a:cubicBezTo>
                    <a:pt x="245" y="307"/>
                    <a:pt x="455" y="451"/>
                    <a:pt x="689" y="564"/>
                  </a:cubicBezTo>
                  <a:cubicBezTo>
                    <a:pt x="701" y="570"/>
                    <a:pt x="712" y="572"/>
                    <a:pt x="723" y="572"/>
                  </a:cubicBezTo>
                  <a:cubicBezTo>
                    <a:pt x="793" y="572"/>
                    <a:pt x="842" y="469"/>
                    <a:pt x="764" y="430"/>
                  </a:cubicBezTo>
                  <a:cubicBezTo>
                    <a:pt x="545" y="323"/>
                    <a:pt x="345" y="189"/>
                    <a:pt x="163" y="21"/>
                  </a:cubicBezTo>
                  <a:cubicBezTo>
                    <a:pt x="147" y="7"/>
                    <a:pt x="130" y="1"/>
                    <a:pt x="11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 flipH="1">
              <a:off x="6291420" y="2571699"/>
              <a:ext cx="127672" cy="204235"/>
            </a:xfrm>
            <a:custGeom>
              <a:rect b="b" l="l" r="r" t="t"/>
              <a:pathLst>
                <a:path extrusionOk="0" h="2993" w="1871">
                  <a:moveTo>
                    <a:pt x="1624" y="1"/>
                  </a:moveTo>
                  <a:cubicBezTo>
                    <a:pt x="1012" y="1"/>
                    <a:pt x="420" y="490"/>
                    <a:pt x="218" y="1064"/>
                  </a:cubicBezTo>
                  <a:cubicBezTo>
                    <a:pt x="0" y="1673"/>
                    <a:pt x="313" y="2591"/>
                    <a:pt x="812" y="2977"/>
                  </a:cubicBezTo>
                  <a:cubicBezTo>
                    <a:pt x="826" y="2988"/>
                    <a:pt x="840" y="2992"/>
                    <a:pt x="854" y="2992"/>
                  </a:cubicBezTo>
                  <a:cubicBezTo>
                    <a:pt x="914" y="2992"/>
                    <a:pt x="953" y="2893"/>
                    <a:pt x="891" y="2845"/>
                  </a:cubicBezTo>
                  <a:cubicBezTo>
                    <a:pt x="540" y="2574"/>
                    <a:pt x="272" y="1893"/>
                    <a:pt x="310" y="1435"/>
                  </a:cubicBezTo>
                  <a:cubicBezTo>
                    <a:pt x="365" y="821"/>
                    <a:pt x="954" y="150"/>
                    <a:pt x="1609" y="150"/>
                  </a:cubicBezTo>
                  <a:cubicBezTo>
                    <a:pt x="1652" y="150"/>
                    <a:pt x="1695" y="153"/>
                    <a:pt x="1737" y="159"/>
                  </a:cubicBezTo>
                  <a:cubicBezTo>
                    <a:pt x="1742" y="160"/>
                    <a:pt x="1746" y="160"/>
                    <a:pt x="1750" y="160"/>
                  </a:cubicBezTo>
                  <a:cubicBezTo>
                    <a:pt x="1837" y="160"/>
                    <a:pt x="1871" y="25"/>
                    <a:pt x="1779" y="11"/>
                  </a:cubicBezTo>
                  <a:cubicBezTo>
                    <a:pt x="1727" y="4"/>
                    <a:pt x="1675" y="1"/>
                    <a:pt x="1624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 flipH="1">
              <a:off x="6274640" y="2621166"/>
              <a:ext cx="59230" cy="117505"/>
            </a:xfrm>
            <a:custGeom>
              <a:rect b="b" l="l" r="r" t="t"/>
              <a:pathLst>
                <a:path extrusionOk="0" h="1722" w="868">
                  <a:moveTo>
                    <a:pt x="749" y="1"/>
                  </a:moveTo>
                  <a:cubicBezTo>
                    <a:pt x="732" y="1"/>
                    <a:pt x="714" y="6"/>
                    <a:pt x="698" y="19"/>
                  </a:cubicBezTo>
                  <a:cubicBezTo>
                    <a:pt x="213" y="428"/>
                    <a:pt x="0" y="1044"/>
                    <a:pt x="107" y="1666"/>
                  </a:cubicBezTo>
                  <a:cubicBezTo>
                    <a:pt x="114" y="1705"/>
                    <a:pt x="141" y="1721"/>
                    <a:pt x="171" y="1721"/>
                  </a:cubicBezTo>
                  <a:cubicBezTo>
                    <a:pt x="216" y="1721"/>
                    <a:pt x="265" y="1683"/>
                    <a:pt x="255" y="1625"/>
                  </a:cubicBezTo>
                  <a:cubicBezTo>
                    <a:pt x="158" y="1055"/>
                    <a:pt x="368" y="501"/>
                    <a:pt x="809" y="129"/>
                  </a:cubicBezTo>
                  <a:cubicBezTo>
                    <a:pt x="868" y="78"/>
                    <a:pt x="812" y="1"/>
                    <a:pt x="74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 flipH="1">
              <a:off x="6190842" y="2713210"/>
              <a:ext cx="176121" cy="89459"/>
            </a:xfrm>
            <a:custGeom>
              <a:rect b="b" l="l" r="r" t="t"/>
              <a:pathLst>
                <a:path extrusionOk="0" h="1311" w="2581">
                  <a:moveTo>
                    <a:pt x="2471" y="1"/>
                  </a:moveTo>
                  <a:cubicBezTo>
                    <a:pt x="2448" y="1"/>
                    <a:pt x="2424" y="11"/>
                    <a:pt x="2408" y="36"/>
                  </a:cubicBezTo>
                  <a:cubicBezTo>
                    <a:pt x="1986" y="667"/>
                    <a:pt x="1454" y="1154"/>
                    <a:pt x="764" y="1154"/>
                  </a:cubicBezTo>
                  <a:cubicBezTo>
                    <a:pt x="565" y="1154"/>
                    <a:pt x="351" y="1113"/>
                    <a:pt x="124" y="1023"/>
                  </a:cubicBezTo>
                  <a:cubicBezTo>
                    <a:pt x="114" y="1019"/>
                    <a:pt x="104" y="1017"/>
                    <a:pt x="95" y="1017"/>
                  </a:cubicBezTo>
                  <a:cubicBezTo>
                    <a:pt x="24" y="1017"/>
                    <a:pt x="0" y="1140"/>
                    <a:pt x="83" y="1171"/>
                  </a:cubicBezTo>
                  <a:cubicBezTo>
                    <a:pt x="322" y="1267"/>
                    <a:pt x="549" y="1310"/>
                    <a:pt x="763" y="1310"/>
                  </a:cubicBezTo>
                  <a:cubicBezTo>
                    <a:pt x="1505" y="1310"/>
                    <a:pt x="2093" y="785"/>
                    <a:pt x="2542" y="115"/>
                  </a:cubicBezTo>
                  <a:cubicBezTo>
                    <a:pt x="2581" y="57"/>
                    <a:pt x="2526" y="1"/>
                    <a:pt x="2471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 flipH="1">
              <a:off x="6164234" y="2756537"/>
              <a:ext cx="143367" cy="83659"/>
            </a:xfrm>
            <a:custGeom>
              <a:rect b="b" l="l" r="r" t="t"/>
              <a:pathLst>
                <a:path extrusionOk="0" h="1226" w="2101">
                  <a:moveTo>
                    <a:pt x="2024" y="0"/>
                  </a:moveTo>
                  <a:cubicBezTo>
                    <a:pt x="1985" y="0"/>
                    <a:pt x="1946" y="25"/>
                    <a:pt x="1943" y="74"/>
                  </a:cubicBezTo>
                  <a:cubicBezTo>
                    <a:pt x="1934" y="425"/>
                    <a:pt x="1579" y="955"/>
                    <a:pt x="1205" y="1052"/>
                  </a:cubicBezTo>
                  <a:cubicBezTo>
                    <a:pt x="1142" y="1068"/>
                    <a:pt x="1075" y="1075"/>
                    <a:pt x="1007" y="1075"/>
                  </a:cubicBezTo>
                  <a:cubicBezTo>
                    <a:pt x="708" y="1075"/>
                    <a:pt x="373" y="936"/>
                    <a:pt x="121" y="835"/>
                  </a:cubicBezTo>
                  <a:cubicBezTo>
                    <a:pt x="110" y="830"/>
                    <a:pt x="101" y="829"/>
                    <a:pt x="92" y="829"/>
                  </a:cubicBezTo>
                  <a:cubicBezTo>
                    <a:pt x="21" y="829"/>
                    <a:pt x="0" y="949"/>
                    <a:pt x="79" y="982"/>
                  </a:cubicBezTo>
                  <a:cubicBezTo>
                    <a:pt x="347" y="1090"/>
                    <a:pt x="693" y="1226"/>
                    <a:pt x="1014" y="1226"/>
                  </a:cubicBezTo>
                  <a:cubicBezTo>
                    <a:pt x="1176" y="1226"/>
                    <a:pt x="1332" y="1191"/>
                    <a:pt x="1469" y="1100"/>
                  </a:cubicBezTo>
                  <a:cubicBezTo>
                    <a:pt x="1796" y="883"/>
                    <a:pt x="2085" y="471"/>
                    <a:pt x="2099" y="74"/>
                  </a:cubicBezTo>
                  <a:cubicBezTo>
                    <a:pt x="2100" y="25"/>
                    <a:pt x="2063" y="0"/>
                    <a:pt x="202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 flipH="1">
              <a:off x="6112382" y="2800819"/>
              <a:ext cx="85160" cy="53293"/>
            </a:xfrm>
            <a:custGeom>
              <a:rect b="b" l="l" r="r" t="t"/>
              <a:pathLst>
                <a:path extrusionOk="0" h="781" w="1248">
                  <a:moveTo>
                    <a:pt x="1138" y="0"/>
                  </a:moveTo>
                  <a:cubicBezTo>
                    <a:pt x="1120" y="0"/>
                    <a:pt x="1103" y="7"/>
                    <a:pt x="1087" y="24"/>
                  </a:cubicBezTo>
                  <a:cubicBezTo>
                    <a:pt x="816" y="320"/>
                    <a:pt x="479" y="527"/>
                    <a:pt x="90" y="626"/>
                  </a:cubicBezTo>
                  <a:cubicBezTo>
                    <a:pt x="1" y="652"/>
                    <a:pt x="30" y="780"/>
                    <a:pt x="111" y="780"/>
                  </a:cubicBezTo>
                  <a:cubicBezTo>
                    <a:pt x="117" y="780"/>
                    <a:pt x="124" y="779"/>
                    <a:pt x="132" y="778"/>
                  </a:cubicBezTo>
                  <a:cubicBezTo>
                    <a:pt x="544" y="668"/>
                    <a:pt x="908" y="447"/>
                    <a:pt x="1194" y="134"/>
                  </a:cubicBezTo>
                  <a:cubicBezTo>
                    <a:pt x="1247" y="76"/>
                    <a:pt x="1194" y="0"/>
                    <a:pt x="1138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 flipH="1">
              <a:off x="6256153" y="2685235"/>
              <a:ext cx="13238" cy="31799"/>
            </a:xfrm>
            <a:custGeom>
              <a:rect b="b" l="l" r="r" t="t"/>
              <a:pathLst>
                <a:path extrusionOk="0" h="466" w="194">
                  <a:moveTo>
                    <a:pt x="93" y="1"/>
                  </a:moveTo>
                  <a:cubicBezTo>
                    <a:pt x="47" y="1"/>
                    <a:pt x="0" y="39"/>
                    <a:pt x="15" y="98"/>
                  </a:cubicBezTo>
                  <a:cubicBezTo>
                    <a:pt x="35" y="191"/>
                    <a:pt x="39" y="273"/>
                    <a:pt x="21" y="370"/>
                  </a:cubicBezTo>
                  <a:cubicBezTo>
                    <a:pt x="12" y="427"/>
                    <a:pt x="60" y="465"/>
                    <a:pt x="105" y="465"/>
                  </a:cubicBezTo>
                  <a:cubicBezTo>
                    <a:pt x="135" y="465"/>
                    <a:pt x="163" y="448"/>
                    <a:pt x="170" y="408"/>
                  </a:cubicBezTo>
                  <a:cubicBezTo>
                    <a:pt x="194" y="287"/>
                    <a:pt x="191" y="177"/>
                    <a:pt x="163" y="57"/>
                  </a:cubicBezTo>
                  <a:cubicBezTo>
                    <a:pt x="153" y="18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 flipH="1">
              <a:off x="4367443" y="3004285"/>
              <a:ext cx="1455779" cy="632493"/>
            </a:xfrm>
            <a:custGeom>
              <a:rect b="b" l="l" r="r" t="t"/>
              <a:pathLst>
                <a:path extrusionOk="0" h="9269" w="21334">
                  <a:moveTo>
                    <a:pt x="3045" y="1"/>
                  </a:moveTo>
                  <a:lnTo>
                    <a:pt x="111" y="5281"/>
                  </a:lnTo>
                  <a:cubicBezTo>
                    <a:pt x="1" y="5411"/>
                    <a:pt x="166" y="5590"/>
                    <a:pt x="314" y="5679"/>
                  </a:cubicBezTo>
                  <a:cubicBezTo>
                    <a:pt x="4316" y="8047"/>
                    <a:pt x="8971" y="9268"/>
                    <a:pt x="13621" y="9268"/>
                  </a:cubicBezTo>
                  <a:cubicBezTo>
                    <a:pt x="16232" y="9268"/>
                    <a:pt x="18842" y="8884"/>
                    <a:pt x="21334" y="8101"/>
                  </a:cubicBezTo>
                  <a:cubicBezTo>
                    <a:pt x="21251" y="7513"/>
                    <a:pt x="21172" y="6924"/>
                    <a:pt x="21093" y="6336"/>
                  </a:cubicBezTo>
                  <a:cubicBezTo>
                    <a:pt x="19933" y="6539"/>
                    <a:pt x="18748" y="6697"/>
                    <a:pt x="17574" y="6697"/>
                  </a:cubicBezTo>
                  <a:cubicBezTo>
                    <a:pt x="16693" y="6697"/>
                    <a:pt x="15819" y="6608"/>
                    <a:pt x="14967" y="6381"/>
                  </a:cubicBezTo>
                  <a:cubicBezTo>
                    <a:pt x="10571" y="5211"/>
                    <a:pt x="7551" y="620"/>
                    <a:pt x="3045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 flipH="1">
              <a:off x="4109820" y="3369117"/>
              <a:ext cx="332180" cy="127126"/>
            </a:xfrm>
            <a:custGeom>
              <a:rect b="b" l="l" r="r" t="t"/>
              <a:pathLst>
                <a:path extrusionOk="0" h="1863" w="4868">
                  <a:moveTo>
                    <a:pt x="2594" y="1"/>
                  </a:moveTo>
                  <a:cubicBezTo>
                    <a:pt x="2571" y="1"/>
                    <a:pt x="2548" y="2"/>
                    <a:pt x="2525" y="5"/>
                  </a:cubicBezTo>
                  <a:cubicBezTo>
                    <a:pt x="2394" y="19"/>
                    <a:pt x="2277" y="88"/>
                    <a:pt x="2164" y="153"/>
                  </a:cubicBezTo>
                  <a:cubicBezTo>
                    <a:pt x="1521" y="521"/>
                    <a:pt x="860" y="904"/>
                    <a:pt x="410" y="1491"/>
                  </a:cubicBezTo>
                  <a:lnTo>
                    <a:pt x="0" y="1863"/>
                  </a:lnTo>
                  <a:cubicBezTo>
                    <a:pt x="506" y="1853"/>
                    <a:pt x="1018" y="1836"/>
                    <a:pt x="1493" y="1660"/>
                  </a:cubicBezTo>
                  <a:cubicBezTo>
                    <a:pt x="1947" y="1491"/>
                    <a:pt x="2350" y="1178"/>
                    <a:pt x="2828" y="1093"/>
                  </a:cubicBezTo>
                  <a:cubicBezTo>
                    <a:pt x="2946" y="1071"/>
                    <a:pt x="3066" y="1064"/>
                    <a:pt x="3188" y="1064"/>
                  </a:cubicBezTo>
                  <a:cubicBezTo>
                    <a:pt x="3371" y="1064"/>
                    <a:pt x="3556" y="1079"/>
                    <a:pt x="3740" y="1079"/>
                  </a:cubicBezTo>
                  <a:cubicBezTo>
                    <a:pt x="3840" y="1079"/>
                    <a:pt x="3940" y="1075"/>
                    <a:pt x="4039" y="1061"/>
                  </a:cubicBezTo>
                  <a:cubicBezTo>
                    <a:pt x="4437" y="1010"/>
                    <a:pt x="4867" y="707"/>
                    <a:pt x="4833" y="305"/>
                  </a:cubicBezTo>
                  <a:lnTo>
                    <a:pt x="4833" y="305"/>
                  </a:lnTo>
                  <a:cubicBezTo>
                    <a:pt x="4716" y="313"/>
                    <a:pt x="4600" y="317"/>
                    <a:pt x="4483" y="317"/>
                  </a:cubicBezTo>
                  <a:cubicBezTo>
                    <a:pt x="3973" y="317"/>
                    <a:pt x="3463" y="238"/>
                    <a:pt x="2979" y="85"/>
                  </a:cubicBezTo>
                  <a:cubicBezTo>
                    <a:pt x="2853" y="47"/>
                    <a:pt x="2725" y="1"/>
                    <a:pt x="2594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 flipH="1">
              <a:off x="4044381" y="3519431"/>
              <a:ext cx="393867" cy="56091"/>
            </a:xfrm>
            <a:custGeom>
              <a:rect b="b" l="l" r="r" t="t"/>
              <a:pathLst>
                <a:path extrusionOk="0" h="822" w="5772">
                  <a:moveTo>
                    <a:pt x="1" y="1"/>
                  </a:moveTo>
                  <a:lnTo>
                    <a:pt x="623" y="355"/>
                  </a:lnTo>
                  <a:cubicBezTo>
                    <a:pt x="1392" y="716"/>
                    <a:pt x="2257" y="821"/>
                    <a:pt x="3132" y="821"/>
                  </a:cubicBezTo>
                  <a:cubicBezTo>
                    <a:pt x="3556" y="821"/>
                    <a:pt x="3982" y="797"/>
                    <a:pt x="4400" y="764"/>
                  </a:cubicBezTo>
                  <a:cubicBezTo>
                    <a:pt x="4847" y="730"/>
                    <a:pt x="5314" y="682"/>
                    <a:pt x="5683" y="455"/>
                  </a:cubicBezTo>
                  <a:cubicBezTo>
                    <a:pt x="5703" y="444"/>
                    <a:pt x="5727" y="427"/>
                    <a:pt x="5738" y="406"/>
                  </a:cubicBezTo>
                  <a:cubicBezTo>
                    <a:pt x="5772" y="331"/>
                    <a:pt x="5638" y="282"/>
                    <a:pt x="5545" y="282"/>
                  </a:cubicBezTo>
                  <a:cubicBezTo>
                    <a:pt x="5356" y="283"/>
                    <a:pt x="5167" y="283"/>
                    <a:pt x="4978" y="283"/>
                  </a:cubicBezTo>
                  <a:cubicBezTo>
                    <a:pt x="3312" y="283"/>
                    <a:pt x="1643" y="245"/>
                    <a:pt x="1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 flipH="1">
              <a:off x="4168781" y="3414628"/>
              <a:ext cx="226003" cy="137840"/>
            </a:xfrm>
            <a:custGeom>
              <a:rect b="b" l="l" r="r" t="t"/>
              <a:pathLst>
                <a:path extrusionOk="0" h="2020" w="3312">
                  <a:moveTo>
                    <a:pt x="2206" y="0"/>
                  </a:moveTo>
                  <a:cubicBezTo>
                    <a:pt x="2007" y="0"/>
                    <a:pt x="1804" y="46"/>
                    <a:pt x="1610" y="95"/>
                  </a:cubicBezTo>
                  <a:cubicBezTo>
                    <a:pt x="1228" y="195"/>
                    <a:pt x="839" y="308"/>
                    <a:pt x="529" y="553"/>
                  </a:cubicBezTo>
                  <a:cubicBezTo>
                    <a:pt x="216" y="797"/>
                    <a:pt x="0" y="1196"/>
                    <a:pt x="75" y="1585"/>
                  </a:cubicBezTo>
                  <a:cubicBezTo>
                    <a:pt x="83" y="1615"/>
                    <a:pt x="92" y="1650"/>
                    <a:pt x="113" y="1677"/>
                  </a:cubicBezTo>
                  <a:cubicBezTo>
                    <a:pt x="140" y="1715"/>
                    <a:pt x="189" y="1736"/>
                    <a:pt x="237" y="1756"/>
                  </a:cubicBezTo>
                  <a:cubicBezTo>
                    <a:pt x="578" y="1888"/>
                    <a:pt x="939" y="1963"/>
                    <a:pt x="1304" y="1980"/>
                  </a:cubicBezTo>
                  <a:lnTo>
                    <a:pt x="1427" y="1929"/>
                  </a:lnTo>
                  <a:cubicBezTo>
                    <a:pt x="1910" y="1989"/>
                    <a:pt x="2401" y="2020"/>
                    <a:pt x="2890" y="2020"/>
                  </a:cubicBezTo>
                  <a:cubicBezTo>
                    <a:pt x="2959" y="2020"/>
                    <a:pt x="3027" y="2019"/>
                    <a:pt x="3096" y="2018"/>
                  </a:cubicBezTo>
                  <a:cubicBezTo>
                    <a:pt x="3147" y="2018"/>
                    <a:pt x="3209" y="2015"/>
                    <a:pt x="3250" y="1980"/>
                  </a:cubicBezTo>
                  <a:cubicBezTo>
                    <a:pt x="3309" y="1932"/>
                    <a:pt x="3312" y="1846"/>
                    <a:pt x="3309" y="1770"/>
                  </a:cubicBezTo>
                  <a:cubicBezTo>
                    <a:pt x="3302" y="1437"/>
                    <a:pt x="3295" y="1099"/>
                    <a:pt x="3188" y="783"/>
                  </a:cubicBezTo>
                  <a:cubicBezTo>
                    <a:pt x="3082" y="467"/>
                    <a:pt x="2865" y="170"/>
                    <a:pt x="2552" y="57"/>
                  </a:cubicBezTo>
                  <a:cubicBezTo>
                    <a:pt x="2440" y="16"/>
                    <a:pt x="2324" y="0"/>
                    <a:pt x="2206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 flipH="1">
              <a:off x="3995737" y="3393476"/>
              <a:ext cx="320239" cy="71376"/>
            </a:xfrm>
            <a:custGeom>
              <a:rect b="b" l="l" r="r" t="t"/>
              <a:pathLst>
                <a:path extrusionOk="0" h="1046" w="4693">
                  <a:moveTo>
                    <a:pt x="4266" y="0"/>
                  </a:moveTo>
                  <a:cubicBezTo>
                    <a:pt x="4197" y="0"/>
                    <a:pt x="4128" y="8"/>
                    <a:pt x="4059" y="17"/>
                  </a:cubicBezTo>
                  <a:cubicBezTo>
                    <a:pt x="2697" y="164"/>
                    <a:pt x="1338" y="391"/>
                    <a:pt x="1" y="694"/>
                  </a:cubicBezTo>
                  <a:lnTo>
                    <a:pt x="252" y="1045"/>
                  </a:lnTo>
                  <a:cubicBezTo>
                    <a:pt x="1696" y="945"/>
                    <a:pt x="3127" y="708"/>
                    <a:pt x="4524" y="333"/>
                  </a:cubicBezTo>
                  <a:cubicBezTo>
                    <a:pt x="4548" y="326"/>
                    <a:pt x="4575" y="320"/>
                    <a:pt x="4599" y="302"/>
                  </a:cubicBezTo>
                  <a:cubicBezTo>
                    <a:pt x="4692" y="226"/>
                    <a:pt x="4592" y="72"/>
                    <a:pt x="4479" y="34"/>
                  </a:cubicBezTo>
                  <a:cubicBezTo>
                    <a:pt x="4410" y="9"/>
                    <a:pt x="4339" y="0"/>
                    <a:pt x="4266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 flipH="1">
              <a:off x="3971789" y="3445468"/>
              <a:ext cx="301951" cy="43672"/>
            </a:xfrm>
            <a:custGeom>
              <a:rect b="b" l="l" r="r" t="t"/>
              <a:pathLst>
                <a:path extrusionOk="0" h="640" w="4425">
                  <a:moveTo>
                    <a:pt x="747" y="1"/>
                  </a:moveTo>
                  <a:lnTo>
                    <a:pt x="1" y="445"/>
                  </a:lnTo>
                  <a:cubicBezTo>
                    <a:pt x="881" y="573"/>
                    <a:pt x="1770" y="639"/>
                    <a:pt x="2659" y="639"/>
                  </a:cubicBezTo>
                  <a:cubicBezTo>
                    <a:pt x="2913" y="639"/>
                    <a:pt x="3166" y="634"/>
                    <a:pt x="3419" y="623"/>
                  </a:cubicBezTo>
                  <a:cubicBezTo>
                    <a:pt x="3716" y="610"/>
                    <a:pt x="4015" y="589"/>
                    <a:pt x="4303" y="523"/>
                  </a:cubicBezTo>
                  <a:cubicBezTo>
                    <a:pt x="4359" y="510"/>
                    <a:pt x="4424" y="482"/>
                    <a:pt x="4424" y="428"/>
                  </a:cubicBezTo>
                  <a:cubicBezTo>
                    <a:pt x="4424" y="400"/>
                    <a:pt x="4410" y="379"/>
                    <a:pt x="4393" y="358"/>
                  </a:cubicBezTo>
                  <a:cubicBezTo>
                    <a:pt x="4259" y="201"/>
                    <a:pt x="4032" y="169"/>
                    <a:pt x="3826" y="149"/>
                  </a:cubicBezTo>
                  <a:cubicBezTo>
                    <a:pt x="2804" y="56"/>
                    <a:pt x="1776" y="4"/>
                    <a:pt x="747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 flipH="1">
              <a:off x="3994783" y="3487294"/>
              <a:ext cx="301473" cy="45378"/>
            </a:xfrm>
            <a:custGeom>
              <a:rect b="b" l="l" r="r" t="t"/>
              <a:pathLst>
                <a:path extrusionOk="0" h="665" w="4418">
                  <a:moveTo>
                    <a:pt x="1273" y="0"/>
                  </a:moveTo>
                  <a:lnTo>
                    <a:pt x="1" y="468"/>
                  </a:lnTo>
                  <a:cubicBezTo>
                    <a:pt x="684" y="599"/>
                    <a:pt x="1379" y="665"/>
                    <a:pt x="2073" y="665"/>
                  </a:cubicBezTo>
                  <a:cubicBezTo>
                    <a:pt x="2669" y="665"/>
                    <a:pt x="3265" y="616"/>
                    <a:pt x="3853" y="520"/>
                  </a:cubicBezTo>
                  <a:cubicBezTo>
                    <a:pt x="4059" y="485"/>
                    <a:pt x="4283" y="434"/>
                    <a:pt x="4417" y="272"/>
                  </a:cubicBezTo>
                  <a:cubicBezTo>
                    <a:pt x="3368" y="169"/>
                    <a:pt x="2322" y="80"/>
                    <a:pt x="127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 flipH="1">
              <a:off x="4218127" y="3458091"/>
              <a:ext cx="49199" cy="35142"/>
            </a:xfrm>
            <a:custGeom>
              <a:rect b="b" l="l" r="r" t="t"/>
              <a:pathLst>
                <a:path extrusionOk="0" h="515" w="721">
                  <a:moveTo>
                    <a:pt x="486" y="1"/>
                  </a:moveTo>
                  <a:cubicBezTo>
                    <a:pt x="462" y="1"/>
                    <a:pt x="437" y="6"/>
                    <a:pt x="412" y="19"/>
                  </a:cubicBezTo>
                  <a:cubicBezTo>
                    <a:pt x="278" y="84"/>
                    <a:pt x="178" y="177"/>
                    <a:pt x="85" y="294"/>
                  </a:cubicBezTo>
                  <a:cubicBezTo>
                    <a:pt x="0" y="405"/>
                    <a:pt x="108" y="515"/>
                    <a:pt x="222" y="515"/>
                  </a:cubicBezTo>
                  <a:cubicBezTo>
                    <a:pt x="269" y="515"/>
                    <a:pt x="318" y="496"/>
                    <a:pt x="353" y="449"/>
                  </a:cubicBezTo>
                  <a:cubicBezTo>
                    <a:pt x="409" y="376"/>
                    <a:pt x="485" y="325"/>
                    <a:pt x="567" y="284"/>
                  </a:cubicBezTo>
                  <a:cubicBezTo>
                    <a:pt x="720" y="207"/>
                    <a:pt x="628" y="1"/>
                    <a:pt x="486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 flipH="1">
              <a:off x="4188242" y="3481221"/>
              <a:ext cx="34869" cy="33095"/>
            </a:xfrm>
            <a:custGeom>
              <a:rect b="b" l="l" r="r" t="t"/>
              <a:pathLst>
                <a:path extrusionOk="0" h="485" w="511">
                  <a:moveTo>
                    <a:pt x="242" y="1"/>
                  </a:moveTo>
                  <a:cubicBezTo>
                    <a:pt x="97" y="1"/>
                    <a:pt x="1" y="210"/>
                    <a:pt x="156" y="282"/>
                  </a:cubicBezTo>
                  <a:cubicBezTo>
                    <a:pt x="188" y="288"/>
                    <a:pt x="204" y="306"/>
                    <a:pt x="201" y="337"/>
                  </a:cubicBezTo>
                  <a:cubicBezTo>
                    <a:pt x="202" y="435"/>
                    <a:pt x="280" y="485"/>
                    <a:pt x="358" y="485"/>
                  </a:cubicBezTo>
                  <a:cubicBezTo>
                    <a:pt x="434" y="485"/>
                    <a:pt x="510" y="436"/>
                    <a:pt x="510" y="337"/>
                  </a:cubicBezTo>
                  <a:cubicBezTo>
                    <a:pt x="507" y="196"/>
                    <a:pt x="442" y="75"/>
                    <a:pt x="311" y="17"/>
                  </a:cubicBezTo>
                  <a:cubicBezTo>
                    <a:pt x="288" y="6"/>
                    <a:pt x="265" y="1"/>
                    <a:pt x="242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 flipH="1">
              <a:off x="4160198" y="3449971"/>
              <a:ext cx="43263" cy="30980"/>
            </a:xfrm>
            <a:custGeom>
              <a:rect b="b" l="l" r="r" t="t"/>
              <a:pathLst>
                <a:path extrusionOk="0" h="454" w="634">
                  <a:moveTo>
                    <a:pt x="234" y="1"/>
                  </a:moveTo>
                  <a:cubicBezTo>
                    <a:pt x="110" y="1"/>
                    <a:pt x="1" y="156"/>
                    <a:pt x="119" y="258"/>
                  </a:cubicBezTo>
                  <a:cubicBezTo>
                    <a:pt x="178" y="310"/>
                    <a:pt x="240" y="362"/>
                    <a:pt x="298" y="413"/>
                  </a:cubicBezTo>
                  <a:cubicBezTo>
                    <a:pt x="331" y="441"/>
                    <a:pt x="366" y="453"/>
                    <a:pt x="401" y="453"/>
                  </a:cubicBezTo>
                  <a:cubicBezTo>
                    <a:pt x="525" y="453"/>
                    <a:pt x="633" y="298"/>
                    <a:pt x="515" y="197"/>
                  </a:cubicBezTo>
                  <a:cubicBezTo>
                    <a:pt x="457" y="145"/>
                    <a:pt x="398" y="93"/>
                    <a:pt x="336" y="41"/>
                  </a:cubicBezTo>
                  <a:cubicBezTo>
                    <a:pt x="304" y="13"/>
                    <a:pt x="269" y="1"/>
                    <a:pt x="234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 flipH="1">
              <a:off x="4135567" y="3488863"/>
              <a:ext cx="37804" cy="32959"/>
            </a:xfrm>
            <a:custGeom>
              <a:rect b="b" l="l" r="r" t="t"/>
              <a:pathLst>
                <a:path extrusionOk="0" h="483" w="554">
                  <a:moveTo>
                    <a:pt x="319" y="1"/>
                  </a:moveTo>
                  <a:cubicBezTo>
                    <a:pt x="285" y="1"/>
                    <a:pt x="250" y="12"/>
                    <a:pt x="218" y="39"/>
                  </a:cubicBezTo>
                  <a:cubicBezTo>
                    <a:pt x="150" y="98"/>
                    <a:pt x="94" y="166"/>
                    <a:pt x="57" y="249"/>
                  </a:cubicBezTo>
                  <a:cubicBezTo>
                    <a:pt x="0" y="372"/>
                    <a:pt x="109" y="483"/>
                    <a:pt x="209" y="483"/>
                  </a:cubicBezTo>
                  <a:cubicBezTo>
                    <a:pt x="255" y="483"/>
                    <a:pt x="299" y="460"/>
                    <a:pt x="325" y="403"/>
                  </a:cubicBezTo>
                  <a:cubicBezTo>
                    <a:pt x="353" y="341"/>
                    <a:pt x="383" y="300"/>
                    <a:pt x="435" y="256"/>
                  </a:cubicBezTo>
                  <a:cubicBezTo>
                    <a:pt x="554" y="156"/>
                    <a:pt x="444" y="1"/>
                    <a:pt x="31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 flipH="1">
              <a:off x="4214374" y="3518475"/>
              <a:ext cx="43536" cy="30639"/>
            </a:xfrm>
            <a:custGeom>
              <a:rect b="b" l="l" r="r" t="t"/>
              <a:pathLst>
                <a:path extrusionOk="0" h="449" w="638">
                  <a:moveTo>
                    <a:pt x="237" y="0"/>
                  </a:moveTo>
                  <a:cubicBezTo>
                    <a:pt x="111" y="0"/>
                    <a:pt x="0" y="156"/>
                    <a:pt x="120" y="258"/>
                  </a:cubicBezTo>
                  <a:cubicBezTo>
                    <a:pt x="182" y="310"/>
                    <a:pt x="239" y="358"/>
                    <a:pt x="301" y="410"/>
                  </a:cubicBezTo>
                  <a:cubicBezTo>
                    <a:pt x="334" y="437"/>
                    <a:pt x="369" y="449"/>
                    <a:pt x="403" y="449"/>
                  </a:cubicBezTo>
                  <a:cubicBezTo>
                    <a:pt x="529" y="449"/>
                    <a:pt x="637" y="293"/>
                    <a:pt x="518" y="193"/>
                  </a:cubicBezTo>
                  <a:cubicBezTo>
                    <a:pt x="460" y="142"/>
                    <a:pt x="398" y="90"/>
                    <a:pt x="339" y="39"/>
                  </a:cubicBezTo>
                  <a:cubicBezTo>
                    <a:pt x="307" y="12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 flipH="1">
              <a:off x="4141299" y="3428615"/>
              <a:ext cx="28455" cy="24907"/>
            </a:xfrm>
            <a:custGeom>
              <a:rect b="b" l="l" r="r" t="t"/>
              <a:pathLst>
                <a:path extrusionOk="0" h="365" w="417">
                  <a:moveTo>
                    <a:pt x="210" y="1"/>
                  </a:moveTo>
                  <a:cubicBezTo>
                    <a:pt x="109" y="1"/>
                    <a:pt x="0" y="113"/>
                    <a:pt x="62" y="234"/>
                  </a:cubicBezTo>
                  <a:cubicBezTo>
                    <a:pt x="69" y="251"/>
                    <a:pt x="79" y="268"/>
                    <a:pt x="87" y="286"/>
                  </a:cubicBezTo>
                  <a:cubicBezTo>
                    <a:pt x="114" y="342"/>
                    <a:pt x="159" y="365"/>
                    <a:pt x="206" y="365"/>
                  </a:cubicBezTo>
                  <a:cubicBezTo>
                    <a:pt x="308" y="365"/>
                    <a:pt x="416" y="252"/>
                    <a:pt x="355" y="131"/>
                  </a:cubicBezTo>
                  <a:cubicBezTo>
                    <a:pt x="344" y="114"/>
                    <a:pt x="338" y="97"/>
                    <a:pt x="327" y="79"/>
                  </a:cubicBezTo>
                  <a:cubicBezTo>
                    <a:pt x="300" y="24"/>
                    <a:pt x="256" y="1"/>
                    <a:pt x="210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 flipH="1">
              <a:off x="4189402" y="3801772"/>
              <a:ext cx="43263" cy="37189"/>
            </a:xfrm>
            <a:custGeom>
              <a:rect b="b" l="l" r="r" t="t"/>
              <a:pathLst>
                <a:path extrusionOk="0" h="545" w="634">
                  <a:moveTo>
                    <a:pt x="415" y="1"/>
                  </a:moveTo>
                  <a:cubicBezTo>
                    <a:pt x="380" y="1"/>
                    <a:pt x="345" y="15"/>
                    <a:pt x="314" y="48"/>
                  </a:cubicBezTo>
                  <a:cubicBezTo>
                    <a:pt x="241" y="124"/>
                    <a:pt x="172" y="200"/>
                    <a:pt x="104" y="279"/>
                  </a:cubicBezTo>
                  <a:cubicBezTo>
                    <a:pt x="1" y="390"/>
                    <a:pt x="104" y="545"/>
                    <a:pt x="218" y="545"/>
                  </a:cubicBezTo>
                  <a:cubicBezTo>
                    <a:pt x="253" y="545"/>
                    <a:pt x="289" y="530"/>
                    <a:pt x="320" y="496"/>
                  </a:cubicBezTo>
                  <a:cubicBezTo>
                    <a:pt x="393" y="420"/>
                    <a:pt x="461" y="344"/>
                    <a:pt x="530" y="269"/>
                  </a:cubicBezTo>
                  <a:cubicBezTo>
                    <a:pt x="633" y="155"/>
                    <a:pt x="529" y="1"/>
                    <a:pt x="415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 flipH="1">
              <a:off x="4181624" y="3726854"/>
              <a:ext cx="32208" cy="33436"/>
            </a:xfrm>
            <a:custGeom>
              <a:rect b="b" l="l" r="r" t="t"/>
              <a:pathLst>
                <a:path extrusionOk="0" h="490" w="472">
                  <a:moveTo>
                    <a:pt x="208" y="1"/>
                  </a:moveTo>
                  <a:cubicBezTo>
                    <a:pt x="107" y="1"/>
                    <a:pt x="0" y="112"/>
                    <a:pt x="62" y="235"/>
                  </a:cubicBezTo>
                  <a:cubicBezTo>
                    <a:pt x="89" y="293"/>
                    <a:pt x="117" y="352"/>
                    <a:pt x="144" y="411"/>
                  </a:cubicBezTo>
                  <a:cubicBezTo>
                    <a:pt x="172" y="466"/>
                    <a:pt x="217" y="489"/>
                    <a:pt x="262" y="489"/>
                  </a:cubicBezTo>
                  <a:cubicBezTo>
                    <a:pt x="364" y="489"/>
                    <a:pt x="471" y="377"/>
                    <a:pt x="412" y="255"/>
                  </a:cubicBezTo>
                  <a:cubicBezTo>
                    <a:pt x="385" y="197"/>
                    <a:pt x="354" y="139"/>
                    <a:pt x="326" y="80"/>
                  </a:cubicBezTo>
                  <a:cubicBezTo>
                    <a:pt x="300" y="24"/>
                    <a:pt x="255" y="1"/>
                    <a:pt x="208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 flipH="1">
              <a:off x="4159175" y="3891496"/>
              <a:ext cx="43740" cy="40601"/>
            </a:xfrm>
            <a:custGeom>
              <a:rect b="b" l="l" r="r" t="t"/>
              <a:pathLst>
                <a:path extrusionOk="0" h="595" w="641">
                  <a:moveTo>
                    <a:pt x="429" y="1"/>
                  </a:moveTo>
                  <a:cubicBezTo>
                    <a:pt x="403" y="1"/>
                    <a:pt x="376" y="8"/>
                    <a:pt x="349" y="27"/>
                  </a:cubicBezTo>
                  <a:cubicBezTo>
                    <a:pt x="222" y="113"/>
                    <a:pt x="122" y="219"/>
                    <a:pt x="57" y="360"/>
                  </a:cubicBezTo>
                  <a:cubicBezTo>
                    <a:pt x="0" y="483"/>
                    <a:pt x="109" y="595"/>
                    <a:pt x="209" y="595"/>
                  </a:cubicBezTo>
                  <a:cubicBezTo>
                    <a:pt x="255" y="595"/>
                    <a:pt x="299" y="571"/>
                    <a:pt x="325" y="515"/>
                  </a:cubicBezTo>
                  <a:cubicBezTo>
                    <a:pt x="366" y="422"/>
                    <a:pt x="421" y="350"/>
                    <a:pt x="503" y="292"/>
                  </a:cubicBezTo>
                  <a:cubicBezTo>
                    <a:pt x="641" y="200"/>
                    <a:pt x="556" y="1"/>
                    <a:pt x="42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 flipH="1">
              <a:off x="4091557" y="3814531"/>
              <a:ext cx="43536" cy="32208"/>
            </a:xfrm>
            <a:custGeom>
              <a:rect b="b" l="l" r="r" t="t"/>
              <a:pathLst>
                <a:path extrusionOk="0" h="472" w="638">
                  <a:moveTo>
                    <a:pt x="226" y="1"/>
                  </a:moveTo>
                  <a:cubicBezTo>
                    <a:pt x="89" y="1"/>
                    <a:pt x="1" y="206"/>
                    <a:pt x="149" y="288"/>
                  </a:cubicBezTo>
                  <a:cubicBezTo>
                    <a:pt x="214" y="326"/>
                    <a:pt x="266" y="367"/>
                    <a:pt x="317" y="422"/>
                  </a:cubicBezTo>
                  <a:cubicBezTo>
                    <a:pt x="349" y="457"/>
                    <a:pt x="385" y="471"/>
                    <a:pt x="420" y="471"/>
                  </a:cubicBezTo>
                  <a:cubicBezTo>
                    <a:pt x="534" y="471"/>
                    <a:pt x="637" y="315"/>
                    <a:pt x="535" y="202"/>
                  </a:cubicBezTo>
                  <a:cubicBezTo>
                    <a:pt x="466" y="129"/>
                    <a:pt x="390" y="72"/>
                    <a:pt x="304" y="23"/>
                  </a:cubicBezTo>
                  <a:cubicBezTo>
                    <a:pt x="277" y="8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 flipH="1">
              <a:off x="4173027" y="3970439"/>
              <a:ext cx="30297" cy="28250"/>
            </a:xfrm>
            <a:custGeom>
              <a:rect b="b" l="l" r="r" t="t"/>
              <a:pathLst>
                <a:path extrusionOk="0" h="414" w="444">
                  <a:moveTo>
                    <a:pt x="210" y="0"/>
                  </a:moveTo>
                  <a:cubicBezTo>
                    <a:pt x="107" y="0"/>
                    <a:pt x="1" y="112"/>
                    <a:pt x="63" y="235"/>
                  </a:cubicBezTo>
                  <a:cubicBezTo>
                    <a:pt x="79" y="266"/>
                    <a:pt x="97" y="300"/>
                    <a:pt x="114" y="335"/>
                  </a:cubicBezTo>
                  <a:cubicBezTo>
                    <a:pt x="143" y="391"/>
                    <a:pt x="189" y="414"/>
                    <a:pt x="235" y="414"/>
                  </a:cubicBezTo>
                  <a:cubicBezTo>
                    <a:pt x="337" y="414"/>
                    <a:pt x="444" y="301"/>
                    <a:pt x="382" y="181"/>
                  </a:cubicBezTo>
                  <a:cubicBezTo>
                    <a:pt x="365" y="146"/>
                    <a:pt x="348" y="111"/>
                    <a:pt x="331" y="77"/>
                  </a:cubicBezTo>
                  <a:cubicBezTo>
                    <a:pt x="302" y="23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 flipH="1">
              <a:off x="4179225" y="3420222"/>
              <a:ext cx="170116" cy="94441"/>
            </a:xfrm>
            <a:custGeom>
              <a:rect b="b" l="l" r="r" t="t"/>
              <a:pathLst>
                <a:path extrusionOk="0" h="1384" w="2493">
                  <a:moveTo>
                    <a:pt x="1374" y="1"/>
                  </a:moveTo>
                  <a:cubicBezTo>
                    <a:pt x="1268" y="1"/>
                    <a:pt x="1163" y="29"/>
                    <a:pt x="1060" y="113"/>
                  </a:cubicBezTo>
                  <a:cubicBezTo>
                    <a:pt x="936" y="216"/>
                    <a:pt x="874" y="364"/>
                    <a:pt x="795" y="498"/>
                  </a:cubicBezTo>
                  <a:cubicBezTo>
                    <a:pt x="638" y="777"/>
                    <a:pt x="455" y="966"/>
                    <a:pt x="160" y="1100"/>
                  </a:cubicBezTo>
                  <a:cubicBezTo>
                    <a:pt x="1" y="1172"/>
                    <a:pt x="99" y="1384"/>
                    <a:pt x="245" y="1384"/>
                  </a:cubicBezTo>
                  <a:cubicBezTo>
                    <a:pt x="267" y="1384"/>
                    <a:pt x="290" y="1379"/>
                    <a:pt x="314" y="1368"/>
                  </a:cubicBezTo>
                  <a:cubicBezTo>
                    <a:pt x="675" y="1203"/>
                    <a:pt x="903" y="949"/>
                    <a:pt x="1088" y="604"/>
                  </a:cubicBezTo>
                  <a:cubicBezTo>
                    <a:pt x="1198" y="399"/>
                    <a:pt x="1367" y="353"/>
                    <a:pt x="1558" y="353"/>
                  </a:cubicBezTo>
                  <a:cubicBezTo>
                    <a:pt x="1712" y="353"/>
                    <a:pt x="1878" y="383"/>
                    <a:pt x="2038" y="383"/>
                  </a:cubicBezTo>
                  <a:cubicBezTo>
                    <a:pt x="2141" y="383"/>
                    <a:pt x="2242" y="370"/>
                    <a:pt x="2333" y="330"/>
                  </a:cubicBezTo>
                  <a:cubicBezTo>
                    <a:pt x="2492" y="258"/>
                    <a:pt x="2394" y="47"/>
                    <a:pt x="2246" y="47"/>
                  </a:cubicBezTo>
                  <a:cubicBezTo>
                    <a:pt x="2224" y="47"/>
                    <a:pt x="2201" y="51"/>
                    <a:pt x="2178" y="61"/>
                  </a:cubicBezTo>
                  <a:cubicBezTo>
                    <a:pt x="2112" y="91"/>
                    <a:pt x="2046" y="102"/>
                    <a:pt x="1980" y="102"/>
                  </a:cubicBezTo>
                  <a:cubicBezTo>
                    <a:pt x="1779" y="102"/>
                    <a:pt x="1575" y="1"/>
                    <a:pt x="1374" y="1"/>
                  </a:cubicBezTo>
                  <a:close/>
                </a:path>
              </a:pathLst>
            </a:custGeom>
            <a:solidFill>
              <a:srgbClr val="C377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 flipH="1">
              <a:off x="5376694" y="2994187"/>
              <a:ext cx="1069828" cy="951163"/>
            </a:xfrm>
            <a:custGeom>
              <a:rect b="b" l="l" r="r" t="t"/>
              <a:pathLst>
                <a:path extrusionOk="0" h="13939" w="15678">
                  <a:moveTo>
                    <a:pt x="11114" y="1"/>
                  </a:moveTo>
                  <a:cubicBezTo>
                    <a:pt x="11682" y="1070"/>
                    <a:pt x="12528" y="3162"/>
                    <a:pt x="10636" y="3392"/>
                  </a:cubicBezTo>
                  <a:cubicBezTo>
                    <a:pt x="10487" y="3410"/>
                    <a:pt x="10341" y="3419"/>
                    <a:pt x="10197" y="3419"/>
                  </a:cubicBezTo>
                  <a:cubicBezTo>
                    <a:pt x="7857" y="3419"/>
                    <a:pt x="6040" y="1160"/>
                    <a:pt x="4706" y="59"/>
                  </a:cubicBezTo>
                  <a:lnTo>
                    <a:pt x="4661" y="49"/>
                  </a:lnTo>
                  <a:cubicBezTo>
                    <a:pt x="3663" y="282"/>
                    <a:pt x="2663" y="513"/>
                    <a:pt x="1717" y="909"/>
                  </a:cubicBezTo>
                  <a:cubicBezTo>
                    <a:pt x="1352" y="1060"/>
                    <a:pt x="977" y="1256"/>
                    <a:pt x="702" y="1531"/>
                  </a:cubicBezTo>
                  <a:cubicBezTo>
                    <a:pt x="588" y="1638"/>
                    <a:pt x="496" y="1758"/>
                    <a:pt x="420" y="1892"/>
                  </a:cubicBezTo>
                  <a:cubicBezTo>
                    <a:pt x="279" y="2154"/>
                    <a:pt x="217" y="2446"/>
                    <a:pt x="179" y="2735"/>
                  </a:cubicBezTo>
                  <a:cubicBezTo>
                    <a:pt x="0" y="4118"/>
                    <a:pt x="310" y="5524"/>
                    <a:pt x="795" y="6835"/>
                  </a:cubicBezTo>
                  <a:cubicBezTo>
                    <a:pt x="1280" y="8145"/>
                    <a:pt x="1940" y="9380"/>
                    <a:pt x="2490" y="10663"/>
                  </a:cubicBezTo>
                  <a:cubicBezTo>
                    <a:pt x="2762" y="11290"/>
                    <a:pt x="3009" y="11953"/>
                    <a:pt x="3017" y="12624"/>
                  </a:cubicBezTo>
                  <a:cubicBezTo>
                    <a:pt x="4448" y="13322"/>
                    <a:pt x="6040" y="13700"/>
                    <a:pt x="7612" y="13865"/>
                  </a:cubicBezTo>
                  <a:cubicBezTo>
                    <a:pt x="7991" y="13907"/>
                    <a:pt x="8372" y="13931"/>
                    <a:pt x="8754" y="13938"/>
                  </a:cubicBezTo>
                  <a:cubicBezTo>
                    <a:pt x="9515" y="13869"/>
                    <a:pt x="10267" y="13762"/>
                    <a:pt x="11014" y="13601"/>
                  </a:cubicBezTo>
                  <a:cubicBezTo>
                    <a:pt x="11795" y="13432"/>
                    <a:pt x="12579" y="13202"/>
                    <a:pt x="13205" y="12710"/>
                  </a:cubicBezTo>
                  <a:cubicBezTo>
                    <a:pt x="14312" y="11843"/>
                    <a:pt x="14681" y="10354"/>
                    <a:pt x="14984" y="8978"/>
                  </a:cubicBezTo>
                  <a:cubicBezTo>
                    <a:pt x="15107" y="8424"/>
                    <a:pt x="15227" y="7870"/>
                    <a:pt x="15351" y="7317"/>
                  </a:cubicBezTo>
                  <a:cubicBezTo>
                    <a:pt x="15513" y="6574"/>
                    <a:pt x="15678" y="5800"/>
                    <a:pt x="15495" y="5060"/>
                  </a:cubicBezTo>
                  <a:cubicBezTo>
                    <a:pt x="15173" y="3743"/>
                    <a:pt x="13882" y="2931"/>
                    <a:pt x="13112" y="1817"/>
                  </a:cubicBezTo>
                  <a:cubicBezTo>
                    <a:pt x="13002" y="1655"/>
                    <a:pt x="12899" y="1487"/>
                    <a:pt x="12813" y="1311"/>
                  </a:cubicBezTo>
                  <a:cubicBezTo>
                    <a:pt x="12658" y="991"/>
                    <a:pt x="12555" y="644"/>
                    <a:pt x="12349" y="355"/>
                  </a:cubicBezTo>
                  <a:cubicBezTo>
                    <a:pt x="12301" y="293"/>
                    <a:pt x="12239" y="210"/>
                    <a:pt x="12156" y="117"/>
                  </a:cubicBezTo>
                  <a:lnTo>
                    <a:pt x="12152" y="117"/>
                  </a:lnTo>
                  <a:cubicBezTo>
                    <a:pt x="12146" y="114"/>
                    <a:pt x="12142" y="114"/>
                    <a:pt x="12142" y="114"/>
                  </a:cubicBezTo>
                  <a:cubicBezTo>
                    <a:pt x="11798" y="104"/>
                    <a:pt x="11447" y="76"/>
                    <a:pt x="11114" y="1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 flipH="1">
              <a:off x="6257255" y="3096329"/>
              <a:ext cx="741059" cy="1330154"/>
            </a:xfrm>
            <a:custGeom>
              <a:rect b="b" l="l" r="r" t="t"/>
              <a:pathLst>
                <a:path extrusionOk="0" h="19493" w="10860">
                  <a:moveTo>
                    <a:pt x="9143" y="0"/>
                  </a:moveTo>
                  <a:cubicBezTo>
                    <a:pt x="9094" y="0"/>
                    <a:pt x="9043" y="2"/>
                    <a:pt x="8991" y="6"/>
                  </a:cubicBezTo>
                  <a:cubicBezTo>
                    <a:pt x="8906" y="14"/>
                    <a:pt x="8820" y="31"/>
                    <a:pt x="8734" y="47"/>
                  </a:cubicBezTo>
                  <a:cubicBezTo>
                    <a:pt x="7526" y="729"/>
                    <a:pt x="6464" y="1736"/>
                    <a:pt x="5452" y="2762"/>
                  </a:cubicBezTo>
                  <a:cubicBezTo>
                    <a:pt x="5438" y="2779"/>
                    <a:pt x="5425" y="2792"/>
                    <a:pt x="5411" y="2810"/>
                  </a:cubicBezTo>
                  <a:cubicBezTo>
                    <a:pt x="5194" y="3027"/>
                    <a:pt x="4981" y="3246"/>
                    <a:pt x="4771" y="3470"/>
                  </a:cubicBezTo>
                  <a:cubicBezTo>
                    <a:pt x="3581" y="4712"/>
                    <a:pt x="2429" y="5999"/>
                    <a:pt x="1314" y="7326"/>
                  </a:cubicBezTo>
                  <a:cubicBezTo>
                    <a:pt x="977" y="7729"/>
                    <a:pt x="630" y="8193"/>
                    <a:pt x="410" y="8685"/>
                  </a:cubicBezTo>
                  <a:cubicBezTo>
                    <a:pt x="238" y="9042"/>
                    <a:pt x="117" y="9428"/>
                    <a:pt x="76" y="9844"/>
                  </a:cubicBezTo>
                  <a:cubicBezTo>
                    <a:pt x="1" y="10611"/>
                    <a:pt x="220" y="11357"/>
                    <a:pt x="472" y="12055"/>
                  </a:cubicBezTo>
                  <a:cubicBezTo>
                    <a:pt x="1511" y="14956"/>
                    <a:pt x="3144" y="17528"/>
                    <a:pt x="5198" y="19493"/>
                  </a:cubicBezTo>
                  <a:lnTo>
                    <a:pt x="5731" y="18206"/>
                  </a:lnTo>
                  <a:cubicBezTo>
                    <a:pt x="5731" y="18206"/>
                    <a:pt x="4224" y="13614"/>
                    <a:pt x="3984" y="11385"/>
                  </a:cubicBezTo>
                  <a:cubicBezTo>
                    <a:pt x="5776" y="10539"/>
                    <a:pt x="7482" y="9414"/>
                    <a:pt x="9057" y="8066"/>
                  </a:cubicBezTo>
                  <a:cubicBezTo>
                    <a:pt x="9061" y="8055"/>
                    <a:pt x="9064" y="8042"/>
                    <a:pt x="9071" y="8031"/>
                  </a:cubicBezTo>
                  <a:cubicBezTo>
                    <a:pt x="9318" y="7663"/>
                    <a:pt x="9666" y="7388"/>
                    <a:pt x="9920" y="7027"/>
                  </a:cubicBezTo>
                  <a:cubicBezTo>
                    <a:pt x="10309" y="6473"/>
                    <a:pt x="10471" y="5802"/>
                    <a:pt x="10588" y="5145"/>
                  </a:cubicBezTo>
                  <a:cubicBezTo>
                    <a:pt x="10585" y="5115"/>
                    <a:pt x="10585" y="5083"/>
                    <a:pt x="10581" y="5053"/>
                  </a:cubicBezTo>
                  <a:lnTo>
                    <a:pt x="10605" y="5039"/>
                  </a:lnTo>
                  <a:cubicBezTo>
                    <a:pt x="10609" y="5011"/>
                    <a:pt x="10615" y="4984"/>
                    <a:pt x="10619" y="4956"/>
                  </a:cubicBezTo>
                  <a:cubicBezTo>
                    <a:pt x="10756" y="4141"/>
                    <a:pt x="10860" y="3298"/>
                    <a:pt x="10822" y="2473"/>
                  </a:cubicBezTo>
                  <a:cubicBezTo>
                    <a:pt x="10772" y="1402"/>
                    <a:pt x="10441" y="0"/>
                    <a:pt x="914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 flipH="1">
              <a:off x="5522205" y="3966755"/>
              <a:ext cx="560980" cy="176803"/>
            </a:xfrm>
            <a:custGeom>
              <a:rect b="b" l="l" r="r" t="t"/>
              <a:pathLst>
                <a:path extrusionOk="0" h="2591" w="8221">
                  <a:moveTo>
                    <a:pt x="3079" y="1"/>
                  </a:moveTo>
                  <a:cubicBezTo>
                    <a:pt x="2643" y="1"/>
                    <a:pt x="2083" y="89"/>
                    <a:pt x="1269" y="392"/>
                  </a:cubicBezTo>
                  <a:cubicBezTo>
                    <a:pt x="1086" y="462"/>
                    <a:pt x="189" y="1101"/>
                    <a:pt x="0" y="1576"/>
                  </a:cubicBezTo>
                  <a:lnTo>
                    <a:pt x="1441" y="2591"/>
                  </a:lnTo>
                  <a:cubicBezTo>
                    <a:pt x="2353" y="1762"/>
                    <a:pt x="3285" y="1187"/>
                    <a:pt x="4516" y="1081"/>
                  </a:cubicBezTo>
                  <a:cubicBezTo>
                    <a:pt x="4622" y="1072"/>
                    <a:pt x="4723" y="1067"/>
                    <a:pt x="4823" y="1067"/>
                  </a:cubicBezTo>
                  <a:cubicBezTo>
                    <a:pt x="5185" y="1067"/>
                    <a:pt x="5528" y="1128"/>
                    <a:pt x="6030" y="1262"/>
                  </a:cubicBezTo>
                  <a:cubicBezTo>
                    <a:pt x="6749" y="1456"/>
                    <a:pt x="7347" y="1624"/>
                    <a:pt x="8221" y="2216"/>
                  </a:cubicBezTo>
                  <a:cubicBezTo>
                    <a:pt x="7546" y="1617"/>
                    <a:pt x="7227" y="1373"/>
                    <a:pt x="6779" y="1091"/>
                  </a:cubicBezTo>
                  <a:cubicBezTo>
                    <a:pt x="5909" y="544"/>
                    <a:pt x="5311" y="183"/>
                    <a:pt x="4506" y="173"/>
                  </a:cubicBezTo>
                  <a:cubicBezTo>
                    <a:pt x="4040" y="167"/>
                    <a:pt x="3676" y="1"/>
                    <a:pt x="307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 flipH="1">
              <a:off x="5282119" y="4367068"/>
              <a:ext cx="1136018" cy="418228"/>
            </a:xfrm>
            <a:custGeom>
              <a:rect b="b" l="l" r="r" t="t"/>
              <a:pathLst>
                <a:path extrusionOk="0" h="6129" w="16648">
                  <a:moveTo>
                    <a:pt x="9303" y="0"/>
                  </a:moveTo>
                  <a:cubicBezTo>
                    <a:pt x="6515" y="0"/>
                    <a:pt x="3790" y="831"/>
                    <a:pt x="1118" y="1656"/>
                  </a:cubicBezTo>
                  <a:cubicBezTo>
                    <a:pt x="740" y="1773"/>
                    <a:pt x="307" y="1942"/>
                    <a:pt x="186" y="2320"/>
                  </a:cubicBezTo>
                  <a:cubicBezTo>
                    <a:pt x="1" y="2894"/>
                    <a:pt x="661" y="3362"/>
                    <a:pt x="1218" y="3599"/>
                  </a:cubicBezTo>
                  <a:cubicBezTo>
                    <a:pt x="4698" y="5073"/>
                    <a:pt x="8444" y="6128"/>
                    <a:pt x="12202" y="6128"/>
                  </a:cubicBezTo>
                  <a:cubicBezTo>
                    <a:pt x="12934" y="6128"/>
                    <a:pt x="13667" y="6088"/>
                    <a:pt x="14398" y="6003"/>
                  </a:cubicBezTo>
                  <a:cubicBezTo>
                    <a:pt x="15331" y="5894"/>
                    <a:pt x="16446" y="5546"/>
                    <a:pt x="16648" y="4625"/>
                  </a:cubicBezTo>
                  <a:lnTo>
                    <a:pt x="9662" y="5"/>
                  </a:lnTo>
                  <a:cubicBezTo>
                    <a:pt x="9543" y="2"/>
                    <a:pt x="9423" y="0"/>
                    <a:pt x="930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 flipH="1">
              <a:off x="6189649" y="4357720"/>
              <a:ext cx="589504" cy="363433"/>
            </a:xfrm>
            <a:custGeom>
              <a:rect b="b" l="l" r="r" t="t"/>
              <a:pathLst>
                <a:path extrusionOk="0" h="5326" w="8639">
                  <a:moveTo>
                    <a:pt x="103" y="4381"/>
                  </a:moveTo>
                  <a:lnTo>
                    <a:pt x="103" y="4381"/>
                  </a:lnTo>
                  <a:cubicBezTo>
                    <a:pt x="69" y="4387"/>
                    <a:pt x="35" y="4392"/>
                    <a:pt x="1" y="4397"/>
                  </a:cubicBezTo>
                  <a:lnTo>
                    <a:pt x="77" y="4424"/>
                  </a:lnTo>
                  <a:cubicBezTo>
                    <a:pt x="85" y="4410"/>
                    <a:pt x="94" y="4395"/>
                    <a:pt x="103" y="4381"/>
                  </a:cubicBezTo>
                  <a:close/>
                  <a:moveTo>
                    <a:pt x="8456" y="1"/>
                  </a:moveTo>
                  <a:cubicBezTo>
                    <a:pt x="6756" y="660"/>
                    <a:pt x="4933" y="998"/>
                    <a:pt x="3112" y="998"/>
                  </a:cubicBezTo>
                  <a:cubicBezTo>
                    <a:pt x="2936" y="998"/>
                    <a:pt x="2760" y="995"/>
                    <a:pt x="2585" y="988"/>
                  </a:cubicBezTo>
                  <a:cubicBezTo>
                    <a:pt x="2546" y="986"/>
                    <a:pt x="2506" y="985"/>
                    <a:pt x="2466" y="985"/>
                  </a:cubicBezTo>
                  <a:cubicBezTo>
                    <a:pt x="2347" y="985"/>
                    <a:pt x="2228" y="999"/>
                    <a:pt x="2131" y="1063"/>
                  </a:cubicBezTo>
                  <a:cubicBezTo>
                    <a:pt x="2048" y="1122"/>
                    <a:pt x="1993" y="1215"/>
                    <a:pt x="1937" y="1301"/>
                  </a:cubicBezTo>
                  <a:cubicBezTo>
                    <a:pt x="1327" y="2328"/>
                    <a:pt x="713" y="3353"/>
                    <a:pt x="103" y="4381"/>
                  </a:cubicBezTo>
                  <a:lnTo>
                    <a:pt x="103" y="4381"/>
                  </a:lnTo>
                  <a:cubicBezTo>
                    <a:pt x="589" y="4296"/>
                    <a:pt x="1055" y="4117"/>
                    <a:pt x="1473" y="3857"/>
                  </a:cubicBezTo>
                  <a:cubicBezTo>
                    <a:pt x="1569" y="3795"/>
                    <a:pt x="1666" y="3730"/>
                    <a:pt x="1780" y="3709"/>
                  </a:cubicBezTo>
                  <a:cubicBezTo>
                    <a:pt x="1800" y="3706"/>
                    <a:pt x="1820" y="3705"/>
                    <a:pt x="1839" y="3705"/>
                  </a:cubicBezTo>
                  <a:cubicBezTo>
                    <a:pt x="1943" y="3705"/>
                    <a:pt x="2047" y="3740"/>
                    <a:pt x="2147" y="3774"/>
                  </a:cubicBezTo>
                  <a:cubicBezTo>
                    <a:pt x="4252" y="4503"/>
                    <a:pt x="6430" y="5023"/>
                    <a:pt x="8638" y="5326"/>
                  </a:cubicBezTo>
                  <a:cubicBezTo>
                    <a:pt x="8576" y="3551"/>
                    <a:pt x="8518" y="1776"/>
                    <a:pt x="8456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 flipH="1">
              <a:off x="5527800" y="4203313"/>
              <a:ext cx="565075" cy="232417"/>
            </a:xfrm>
            <a:custGeom>
              <a:rect b="b" l="l" r="r" t="t"/>
              <a:pathLst>
                <a:path extrusionOk="0" h="3406" w="8281">
                  <a:moveTo>
                    <a:pt x="1328" y="0"/>
                  </a:moveTo>
                  <a:lnTo>
                    <a:pt x="1" y="3017"/>
                  </a:lnTo>
                  <a:cubicBezTo>
                    <a:pt x="1533" y="2668"/>
                    <a:pt x="3008" y="1889"/>
                    <a:pt x="4565" y="1889"/>
                  </a:cubicBezTo>
                  <a:cubicBezTo>
                    <a:pt x="4786" y="1889"/>
                    <a:pt x="5010" y="1905"/>
                    <a:pt x="5236" y="1940"/>
                  </a:cubicBezTo>
                  <a:cubicBezTo>
                    <a:pt x="6364" y="2116"/>
                    <a:pt x="7355" y="2756"/>
                    <a:pt x="8280" y="3406"/>
                  </a:cubicBezTo>
                  <a:cubicBezTo>
                    <a:pt x="7558" y="2364"/>
                    <a:pt x="6295" y="1748"/>
                    <a:pt x="5046" y="1329"/>
                  </a:cubicBezTo>
                  <a:cubicBezTo>
                    <a:pt x="3798" y="905"/>
                    <a:pt x="2484" y="620"/>
                    <a:pt x="1328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 flipH="1">
              <a:off x="6586104" y="4386855"/>
              <a:ext cx="250978" cy="237194"/>
            </a:xfrm>
            <a:custGeom>
              <a:rect b="b" l="l" r="r" t="t"/>
              <a:pathLst>
                <a:path extrusionOk="0" h="3476" w="3678">
                  <a:moveTo>
                    <a:pt x="3616" y="1094"/>
                  </a:moveTo>
                  <a:lnTo>
                    <a:pt x="3677" y="1132"/>
                  </a:lnTo>
                  <a:cubicBezTo>
                    <a:pt x="3664" y="1112"/>
                    <a:pt x="3642" y="1100"/>
                    <a:pt x="3616" y="1094"/>
                  </a:cubicBezTo>
                  <a:close/>
                  <a:moveTo>
                    <a:pt x="1816" y="1"/>
                  </a:moveTo>
                  <a:cubicBezTo>
                    <a:pt x="1097" y="496"/>
                    <a:pt x="478" y="1095"/>
                    <a:pt x="0" y="1762"/>
                  </a:cubicBezTo>
                  <a:cubicBezTo>
                    <a:pt x="489" y="1511"/>
                    <a:pt x="950" y="1222"/>
                    <a:pt x="1380" y="898"/>
                  </a:cubicBezTo>
                  <a:lnTo>
                    <a:pt x="1380" y="898"/>
                  </a:lnTo>
                  <a:cubicBezTo>
                    <a:pt x="1046" y="1469"/>
                    <a:pt x="709" y="2036"/>
                    <a:pt x="375" y="2608"/>
                  </a:cubicBezTo>
                  <a:cubicBezTo>
                    <a:pt x="338" y="2670"/>
                    <a:pt x="303" y="2759"/>
                    <a:pt x="365" y="2800"/>
                  </a:cubicBezTo>
                  <a:cubicBezTo>
                    <a:pt x="384" y="2812"/>
                    <a:pt x="403" y="2818"/>
                    <a:pt x="424" y="2818"/>
                  </a:cubicBezTo>
                  <a:cubicBezTo>
                    <a:pt x="495" y="2818"/>
                    <a:pt x="574" y="2753"/>
                    <a:pt x="619" y="2694"/>
                  </a:cubicBezTo>
                  <a:cubicBezTo>
                    <a:pt x="1046" y="2140"/>
                    <a:pt x="1476" y="1586"/>
                    <a:pt x="1906" y="1036"/>
                  </a:cubicBezTo>
                  <a:lnTo>
                    <a:pt x="1906" y="1036"/>
                  </a:lnTo>
                  <a:cubicBezTo>
                    <a:pt x="1607" y="1627"/>
                    <a:pt x="1308" y="2219"/>
                    <a:pt x="1008" y="2811"/>
                  </a:cubicBezTo>
                  <a:cubicBezTo>
                    <a:pt x="905" y="3017"/>
                    <a:pt x="799" y="3237"/>
                    <a:pt x="857" y="3447"/>
                  </a:cubicBezTo>
                  <a:cubicBezTo>
                    <a:pt x="886" y="3467"/>
                    <a:pt x="917" y="3475"/>
                    <a:pt x="949" y="3475"/>
                  </a:cubicBezTo>
                  <a:cubicBezTo>
                    <a:pt x="1074" y="3475"/>
                    <a:pt x="1212" y="3345"/>
                    <a:pt x="1283" y="3230"/>
                  </a:cubicBezTo>
                  <a:cubicBezTo>
                    <a:pt x="1724" y="2522"/>
                    <a:pt x="2161" y="1813"/>
                    <a:pt x="2597" y="1104"/>
                  </a:cubicBezTo>
                  <a:lnTo>
                    <a:pt x="2597" y="1104"/>
                  </a:lnTo>
                  <a:cubicBezTo>
                    <a:pt x="2539" y="1844"/>
                    <a:pt x="2199" y="2556"/>
                    <a:pt x="1865" y="3254"/>
                  </a:cubicBezTo>
                  <a:cubicBezTo>
                    <a:pt x="1889" y="3258"/>
                    <a:pt x="1912" y="3261"/>
                    <a:pt x="1934" y="3261"/>
                  </a:cubicBezTo>
                  <a:cubicBezTo>
                    <a:pt x="2184" y="3261"/>
                    <a:pt x="2384" y="3011"/>
                    <a:pt x="2501" y="2800"/>
                  </a:cubicBezTo>
                  <a:cubicBezTo>
                    <a:pt x="2790" y="2287"/>
                    <a:pt x="3075" y="1776"/>
                    <a:pt x="3361" y="1266"/>
                  </a:cubicBezTo>
                  <a:cubicBezTo>
                    <a:pt x="3392" y="1211"/>
                    <a:pt x="3426" y="1149"/>
                    <a:pt x="3488" y="1115"/>
                  </a:cubicBezTo>
                  <a:cubicBezTo>
                    <a:pt x="3515" y="1100"/>
                    <a:pt x="3549" y="1091"/>
                    <a:pt x="3581" y="1091"/>
                  </a:cubicBezTo>
                  <a:cubicBezTo>
                    <a:pt x="3593" y="1091"/>
                    <a:pt x="3605" y="1092"/>
                    <a:pt x="3616" y="1094"/>
                  </a:cubicBezTo>
                  <a:lnTo>
                    <a:pt x="3616" y="109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 flipH="1">
              <a:off x="6462194" y="4261036"/>
              <a:ext cx="269060" cy="238217"/>
            </a:xfrm>
            <a:custGeom>
              <a:rect b="b" l="l" r="r" t="t"/>
              <a:pathLst>
                <a:path extrusionOk="0" h="3491" w="3943">
                  <a:moveTo>
                    <a:pt x="799" y="1"/>
                  </a:moveTo>
                  <a:lnTo>
                    <a:pt x="135" y="351"/>
                  </a:lnTo>
                  <a:cubicBezTo>
                    <a:pt x="0" y="455"/>
                    <a:pt x="94" y="689"/>
                    <a:pt x="170" y="861"/>
                  </a:cubicBezTo>
                  <a:cubicBezTo>
                    <a:pt x="338" y="1250"/>
                    <a:pt x="345" y="1707"/>
                    <a:pt x="190" y="2075"/>
                  </a:cubicBezTo>
                  <a:cubicBezTo>
                    <a:pt x="166" y="2126"/>
                    <a:pt x="138" y="2185"/>
                    <a:pt x="159" y="2243"/>
                  </a:cubicBezTo>
                  <a:cubicBezTo>
                    <a:pt x="176" y="2291"/>
                    <a:pt x="221" y="2323"/>
                    <a:pt x="259" y="2350"/>
                  </a:cubicBezTo>
                  <a:cubicBezTo>
                    <a:pt x="554" y="2542"/>
                    <a:pt x="851" y="2739"/>
                    <a:pt x="1146" y="2931"/>
                  </a:cubicBezTo>
                  <a:cubicBezTo>
                    <a:pt x="1284" y="3024"/>
                    <a:pt x="1429" y="3117"/>
                    <a:pt x="1586" y="3120"/>
                  </a:cubicBezTo>
                  <a:cubicBezTo>
                    <a:pt x="1591" y="3120"/>
                    <a:pt x="1596" y="3120"/>
                    <a:pt x="1600" y="3120"/>
                  </a:cubicBezTo>
                  <a:cubicBezTo>
                    <a:pt x="1808" y="3120"/>
                    <a:pt x="1980" y="2962"/>
                    <a:pt x="2185" y="2925"/>
                  </a:cubicBezTo>
                  <a:cubicBezTo>
                    <a:pt x="2218" y="2918"/>
                    <a:pt x="2252" y="2915"/>
                    <a:pt x="2286" y="2915"/>
                  </a:cubicBezTo>
                  <a:cubicBezTo>
                    <a:pt x="2554" y="2915"/>
                    <a:pt x="2817" y="3099"/>
                    <a:pt x="3062" y="3258"/>
                  </a:cubicBezTo>
                  <a:cubicBezTo>
                    <a:pt x="3254" y="3380"/>
                    <a:pt x="3479" y="3491"/>
                    <a:pt x="3686" y="3491"/>
                  </a:cubicBezTo>
                  <a:cubicBezTo>
                    <a:pt x="3776" y="3491"/>
                    <a:pt x="3863" y="3470"/>
                    <a:pt x="3942" y="3420"/>
                  </a:cubicBezTo>
                  <a:cubicBezTo>
                    <a:pt x="2952" y="2220"/>
                    <a:pt x="1903" y="1077"/>
                    <a:pt x="799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 flipH="1">
              <a:off x="3950210" y="4551497"/>
              <a:ext cx="517854" cy="113070"/>
            </a:xfrm>
            <a:custGeom>
              <a:rect b="b" l="l" r="r" t="t"/>
              <a:pathLst>
                <a:path extrusionOk="0" h="1657" w="7589">
                  <a:moveTo>
                    <a:pt x="3925" y="1"/>
                  </a:moveTo>
                  <a:cubicBezTo>
                    <a:pt x="2545" y="1"/>
                    <a:pt x="1186" y="715"/>
                    <a:pt x="1" y="1657"/>
                  </a:cubicBezTo>
                  <a:lnTo>
                    <a:pt x="7588" y="1505"/>
                  </a:lnTo>
                  <a:cubicBezTo>
                    <a:pt x="6626" y="876"/>
                    <a:pt x="5638" y="236"/>
                    <a:pt x="4565" y="54"/>
                  </a:cubicBezTo>
                  <a:cubicBezTo>
                    <a:pt x="4351" y="18"/>
                    <a:pt x="4138" y="1"/>
                    <a:pt x="392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 flipH="1">
              <a:off x="5621483" y="2210414"/>
              <a:ext cx="562413" cy="629218"/>
            </a:xfrm>
            <a:custGeom>
              <a:rect b="b" l="l" r="r" t="t"/>
              <a:pathLst>
                <a:path extrusionOk="0" h="9221" w="8242">
                  <a:moveTo>
                    <a:pt x="3164" y="0"/>
                  </a:moveTo>
                  <a:cubicBezTo>
                    <a:pt x="2786" y="0"/>
                    <a:pt x="2412" y="45"/>
                    <a:pt x="2054" y="174"/>
                  </a:cubicBezTo>
                  <a:cubicBezTo>
                    <a:pt x="1810" y="264"/>
                    <a:pt x="1579" y="394"/>
                    <a:pt x="1376" y="553"/>
                  </a:cubicBezTo>
                  <a:cubicBezTo>
                    <a:pt x="1159" y="715"/>
                    <a:pt x="973" y="910"/>
                    <a:pt x="808" y="1123"/>
                  </a:cubicBezTo>
                  <a:cubicBezTo>
                    <a:pt x="502" y="1523"/>
                    <a:pt x="282" y="2004"/>
                    <a:pt x="159" y="2493"/>
                  </a:cubicBezTo>
                  <a:cubicBezTo>
                    <a:pt x="89" y="2758"/>
                    <a:pt x="48" y="3029"/>
                    <a:pt x="27" y="3301"/>
                  </a:cubicBezTo>
                  <a:cubicBezTo>
                    <a:pt x="0" y="3600"/>
                    <a:pt x="3" y="3903"/>
                    <a:pt x="21" y="4206"/>
                  </a:cubicBezTo>
                  <a:cubicBezTo>
                    <a:pt x="45" y="4673"/>
                    <a:pt x="117" y="5141"/>
                    <a:pt x="200" y="5602"/>
                  </a:cubicBezTo>
                  <a:cubicBezTo>
                    <a:pt x="457" y="6981"/>
                    <a:pt x="949" y="8447"/>
                    <a:pt x="2126" y="9186"/>
                  </a:cubicBezTo>
                  <a:lnTo>
                    <a:pt x="2318" y="9221"/>
                  </a:lnTo>
                  <a:cubicBezTo>
                    <a:pt x="2174" y="8254"/>
                    <a:pt x="2232" y="7260"/>
                    <a:pt x="2477" y="6318"/>
                  </a:cubicBezTo>
                  <a:cubicBezTo>
                    <a:pt x="2542" y="6056"/>
                    <a:pt x="2624" y="5798"/>
                    <a:pt x="2721" y="5547"/>
                  </a:cubicBezTo>
                  <a:cubicBezTo>
                    <a:pt x="2945" y="4952"/>
                    <a:pt x="3243" y="4388"/>
                    <a:pt x="3615" y="3872"/>
                  </a:cubicBezTo>
                  <a:cubicBezTo>
                    <a:pt x="4709" y="2352"/>
                    <a:pt x="6412" y="1293"/>
                    <a:pt x="8241" y="986"/>
                  </a:cubicBezTo>
                  <a:cubicBezTo>
                    <a:pt x="8014" y="910"/>
                    <a:pt x="7787" y="842"/>
                    <a:pt x="7560" y="777"/>
                  </a:cubicBezTo>
                  <a:cubicBezTo>
                    <a:pt x="7268" y="694"/>
                    <a:pt x="6972" y="612"/>
                    <a:pt x="6677" y="539"/>
                  </a:cubicBezTo>
                  <a:cubicBezTo>
                    <a:pt x="6074" y="391"/>
                    <a:pt x="5469" y="271"/>
                    <a:pt x="4857" y="174"/>
                  </a:cubicBezTo>
                  <a:lnTo>
                    <a:pt x="4853" y="174"/>
                  </a:lnTo>
                  <a:cubicBezTo>
                    <a:pt x="4596" y="129"/>
                    <a:pt x="4345" y="99"/>
                    <a:pt x="4086" y="68"/>
                  </a:cubicBezTo>
                  <a:cubicBezTo>
                    <a:pt x="4038" y="61"/>
                    <a:pt x="3986" y="54"/>
                    <a:pt x="3939" y="50"/>
                  </a:cubicBezTo>
                  <a:lnTo>
                    <a:pt x="3935" y="50"/>
                  </a:lnTo>
                  <a:cubicBezTo>
                    <a:pt x="3679" y="21"/>
                    <a:pt x="3421" y="0"/>
                    <a:pt x="3164" y="0"/>
                  </a:cubicBezTo>
                  <a:close/>
                </a:path>
              </a:pathLst>
            </a:custGeom>
            <a:solidFill>
              <a:srgbClr val="DDC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 flipH="1">
              <a:off x="5927543" y="2353222"/>
              <a:ext cx="72332" cy="64894"/>
            </a:xfrm>
            <a:custGeom>
              <a:rect b="b" l="l" r="r" t="t"/>
              <a:pathLst>
                <a:path extrusionOk="0" h="951" w="1060">
                  <a:moveTo>
                    <a:pt x="540" y="0"/>
                  </a:moveTo>
                  <a:cubicBezTo>
                    <a:pt x="439" y="0"/>
                    <a:pt x="338" y="32"/>
                    <a:pt x="254" y="97"/>
                  </a:cubicBezTo>
                  <a:cubicBezTo>
                    <a:pt x="248" y="104"/>
                    <a:pt x="240" y="111"/>
                    <a:pt x="234" y="114"/>
                  </a:cubicBezTo>
                  <a:cubicBezTo>
                    <a:pt x="38" y="273"/>
                    <a:pt x="0" y="575"/>
                    <a:pt x="154" y="775"/>
                  </a:cubicBezTo>
                  <a:cubicBezTo>
                    <a:pt x="244" y="890"/>
                    <a:pt x="381" y="950"/>
                    <a:pt x="520" y="950"/>
                  </a:cubicBezTo>
                  <a:cubicBezTo>
                    <a:pt x="620" y="950"/>
                    <a:pt x="721" y="919"/>
                    <a:pt x="805" y="854"/>
                  </a:cubicBezTo>
                  <a:cubicBezTo>
                    <a:pt x="811" y="846"/>
                    <a:pt x="818" y="840"/>
                    <a:pt x="826" y="837"/>
                  </a:cubicBezTo>
                  <a:cubicBezTo>
                    <a:pt x="1021" y="678"/>
                    <a:pt x="1059" y="376"/>
                    <a:pt x="905" y="176"/>
                  </a:cubicBezTo>
                  <a:cubicBezTo>
                    <a:pt x="815" y="60"/>
                    <a:pt x="678" y="0"/>
                    <a:pt x="540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 flipH="1">
              <a:off x="6017813" y="2448678"/>
              <a:ext cx="85570" cy="64007"/>
            </a:xfrm>
            <a:custGeom>
              <a:rect b="b" l="l" r="r" t="t"/>
              <a:pathLst>
                <a:path extrusionOk="0" h="938" w="1254">
                  <a:moveTo>
                    <a:pt x="620" y="1"/>
                  </a:moveTo>
                  <a:cubicBezTo>
                    <a:pt x="86" y="1"/>
                    <a:pt x="1" y="867"/>
                    <a:pt x="571" y="933"/>
                  </a:cubicBezTo>
                  <a:cubicBezTo>
                    <a:pt x="593" y="936"/>
                    <a:pt x="615" y="937"/>
                    <a:pt x="635" y="937"/>
                  </a:cubicBezTo>
                  <a:cubicBezTo>
                    <a:pt x="1170" y="937"/>
                    <a:pt x="1254" y="71"/>
                    <a:pt x="684" y="5"/>
                  </a:cubicBezTo>
                  <a:cubicBezTo>
                    <a:pt x="662" y="2"/>
                    <a:pt x="641" y="1"/>
                    <a:pt x="620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 flipH="1">
              <a:off x="6150255" y="2435645"/>
              <a:ext cx="33641" cy="61755"/>
            </a:xfrm>
            <a:custGeom>
              <a:rect b="b" l="l" r="r" t="t"/>
              <a:pathLst>
                <a:path extrusionOk="0" h="905" w="493">
                  <a:moveTo>
                    <a:pt x="27" y="0"/>
                  </a:moveTo>
                  <a:lnTo>
                    <a:pt x="27" y="0"/>
                  </a:lnTo>
                  <a:cubicBezTo>
                    <a:pt x="0" y="299"/>
                    <a:pt x="3" y="602"/>
                    <a:pt x="21" y="905"/>
                  </a:cubicBezTo>
                  <a:cubicBezTo>
                    <a:pt x="444" y="812"/>
                    <a:pt x="492" y="110"/>
                    <a:pt x="27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flipH="1">
              <a:off x="6090890" y="2552389"/>
              <a:ext cx="71718" cy="65508"/>
            </a:xfrm>
            <a:custGeom>
              <a:rect b="b" l="l" r="r" t="t"/>
              <a:pathLst>
                <a:path extrusionOk="0" h="960" w="1051">
                  <a:moveTo>
                    <a:pt x="566" y="1"/>
                  </a:moveTo>
                  <a:cubicBezTo>
                    <a:pt x="540" y="1"/>
                    <a:pt x="515" y="3"/>
                    <a:pt x="490" y="9"/>
                  </a:cubicBezTo>
                  <a:cubicBezTo>
                    <a:pt x="469" y="16"/>
                    <a:pt x="448" y="19"/>
                    <a:pt x="428" y="23"/>
                  </a:cubicBezTo>
                  <a:cubicBezTo>
                    <a:pt x="183" y="74"/>
                    <a:pt x="1" y="298"/>
                    <a:pt x="39" y="556"/>
                  </a:cubicBezTo>
                  <a:cubicBezTo>
                    <a:pt x="70" y="771"/>
                    <a:pt x="269" y="959"/>
                    <a:pt x="489" y="959"/>
                  </a:cubicBezTo>
                  <a:cubicBezTo>
                    <a:pt x="514" y="959"/>
                    <a:pt x="540" y="957"/>
                    <a:pt x="566" y="951"/>
                  </a:cubicBezTo>
                  <a:cubicBezTo>
                    <a:pt x="582" y="945"/>
                    <a:pt x="603" y="941"/>
                    <a:pt x="623" y="937"/>
                  </a:cubicBezTo>
                  <a:cubicBezTo>
                    <a:pt x="868" y="886"/>
                    <a:pt x="1050" y="662"/>
                    <a:pt x="1012" y="404"/>
                  </a:cubicBezTo>
                  <a:cubicBezTo>
                    <a:pt x="982" y="189"/>
                    <a:pt x="783" y="1"/>
                    <a:pt x="566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flipH="1">
              <a:off x="5998232" y="2578249"/>
              <a:ext cx="66600" cy="64211"/>
            </a:xfrm>
            <a:custGeom>
              <a:rect b="b" l="l" r="r" t="t"/>
              <a:pathLst>
                <a:path extrusionOk="0" h="941" w="976">
                  <a:moveTo>
                    <a:pt x="623" y="0"/>
                  </a:moveTo>
                  <a:cubicBezTo>
                    <a:pt x="87" y="0"/>
                    <a:pt x="1" y="867"/>
                    <a:pt x="573" y="937"/>
                  </a:cubicBezTo>
                  <a:cubicBezTo>
                    <a:pt x="592" y="939"/>
                    <a:pt x="611" y="941"/>
                    <a:pt x="629" y="941"/>
                  </a:cubicBezTo>
                  <a:cubicBezTo>
                    <a:pt x="665" y="941"/>
                    <a:pt x="699" y="936"/>
                    <a:pt x="732" y="927"/>
                  </a:cubicBezTo>
                  <a:cubicBezTo>
                    <a:pt x="797" y="665"/>
                    <a:pt x="879" y="407"/>
                    <a:pt x="976" y="156"/>
                  </a:cubicBezTo>
                  <a:cubicBezTo>
                    <a:pt x="911" y="77"/>
                    <a:pt x="814" y="18"/>
                    <a:pt x="687" y="4"/>
                  </a:cubicBezTo>
                  <a:cubicBezTo>
                    <a:pt x="665" y="2"/>
                    <a:pt x="644" y="0"/>
                    <a:pt x="623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 flipH="1">
              <a:off x="6048995" y="2673090"/>
              <a:ext cx="85365" cy="64211"/>
            </a:xfrm>
            <a:custGeom>
              <a:rect b="b" l="l" r="r" t="t"/>
              <a:pathLst>
                <a:path extrusionOk="0" h="941" w="1251">
                  <a:moveTo>
                    <a:pt x="619" y="1"/>
                  </a:moveTo>
                  <a:cubicBezTo>
                    <a:pt x="86" y="1"/>
                    <a:pt x="0" y="867"/>
                    <a:pt x="571" y="937"/>
                  </a:cubicBezTo>
                  <a:cubicBezTo>
                    <a:pt x="593" y="939"/>
                    <a:pt x="614" y="941"/>
                    <a:pt x="634" y="941"/>
                  </a:cubicBezTo>
                  <a:cubicBezTo>
                    <a:pt x="1166" y="941"/>
                    <a:pt x="1251" y="74"/>
                    <a:pt x="681" y="5"/>
                  </a:cubicBezTo>
                  <a:cubicBezTo>
                    <a:pt x="660" y="2"/>
                    <a:pt x="639" y="1"/>
                    <a:pt x="619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6"/>
          <p:cNvSpPr txBox="1"/>
          <p:nvPr/>
        </p:nvSpPr>
        <p:spPr>
          <a:xfrm>
            <a:off x="928875" y="597300"/>
            <a:ext cx="4297800" cy="28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Somos um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grupo de amigos que desenvolveram uma solução tecnológica que visa disseminar informações sobre cultivo adequado de flores e hortaliças, principalmente para clientes que gostam de jardinagem ou que querem cultivar seu próprio alimento, porém nunca plantaram antes ou que não têm conhecimento. </a:t>
            </a:r>
            <a:endParaRPr sz="15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 </a:t>
            </a:r>
            <a:r>
              <a:rPr b="1"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Planta.ai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se propõe a ser porta de entrada desse universo.</a:t>
            </a:r>
            <a:endParaRPr sz="15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585" name="Google Shape;1585;p16"/>
          <p:cNvSpPr txBox="1"/>
          <p:nvPr/>
        </p:nvSpPr>
        <p:spPr>
          <a:xfrm>
            <a:off x="6517400" y="1537450"/>
            <a:ext cx="23922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Caio Cesar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Carina Di Domenico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Diogo Ivan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Eduarda Alves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Raphael Bachega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Josefin Slab"/>
                <a:ea typeface="Josefin Slab"/>
                <a:cs typeface="Josefin Slab"/>
                <a:sym typeface="Josefin Slab"/>
              </a:rPr>
              <a:t>Wellington Macena</a:t>
            </a:r>
            <a:endParaRPr sz="17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586" name="Google Shape;158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34"/>
          <p:cNvSpPr txBox="1"/>
          <p:nvPr>
            <p:ph type="ctrTitle"/>
          </p:nvPr>
        </p:nvSpPr>
        <p:spPr>
          <a:xfrm rot="-5400000">
            <a:off x="6566000" y="2826550"/>
            <a:ext cx="40410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/>
              <a:t>Select das tabelas no MySQL</a:t>
            </a:r>
            <a:endParaRPr/>
          </a:p>
        </p:txBody>
      </p:sp>
      <p:sp>
        <p:nvSpPr>
          <p:cNvPr id="2025" name="Google Shape;2025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26" name="Google Shape;2026;p34"/>
          <p:cNvPicPr preferRelativeResize="0"/>
          <p:nvPr/>
        </p:nvPicPr>
        <p:blipFill rotWithShape="1">
          <a:blip r:embed="rId3">
            <a:alphaModFix/>
          </a:blip>
          <a:srcRect b="0" l="0" r="36390" t="0"/>
          <a:stretch/>
        </p:blipFill>
        <p:spPr>
          <a:xfrm>
            <a:off x="538850" y="2269350"/>
            <a:ext cx="7218751" cy="1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35"/>
          <p:cNvSpPr txBox="1"/>
          <p:nvPr>
            <p:ph idx="4" type="ctrTitle"/>
          </p:nvPr>
        </p:nvSpPr>
        <p:spPr>
          <a:xfrm rot="-5400000">
            <a:off x="6687675" y="2085613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/>
              <a:t>Select das tabelas no MySQL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33" name="Google Shape;20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25" y="1573300"/>
            <a:ext cx="7866750" cy="1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6"/>
          <p:cNvSpPr/>
          <p:nvPr/>
        </p:nvSpPr>
        <p:spPr>
          <a:xfrm flipH="1">
            <a:off x="1905212" y="4488400"/>
            <a:ext cx="3479400" cy="5253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36"/>
          <p:cNvSpPr txBox="1"/>
          <p:nvPr>
            <p:ph idx="1" type="subTitle"/>
          </p:nvPr>
        </p:nvSpPr>
        <p:spPr>
          <a:xfrm>
            <a:off x="5292975" y="941500"/>
            <a:ext cx="31263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Arduino Uno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Sensor LM35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C/C++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HTML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CSS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JavaScript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Node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SQL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- Git</a:t>
            </a:r>
            <a:endParaRPr/>
          </a:p>
        </p:txBody>
      </p:sp>
      <p:sp>
        <p:nvSpPr>
          <p:cNvPr id="2040" name="Google Shape;2040;p36"/>
          <p:cNvSpPr txBox="1"/>
          <p:nvPr>
            <p:ph idx="2" type="subTitle"/>
          </p:nvPr>
        </p:nvSpPr>
        <p:spPr>
          <a:xfrm>
            <a:off x="812554" y="941500"/>
            <a:ext cx="312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Trello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Figma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Visual Studio Code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Azure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BrModelo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Github -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36"/>
          <p:cNvSpPr txBox="1"/>
          <p:nvPr>
            <p:ph idx="3" type="ctrTitle"/>
          </p:nvPr>
        </p:nvSpPr>
        <p:spPr>
          <a:xfrm>
            <a:off x="5292975" y="-9962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Tecnologias</a:t>
            </a:r>
            <a:endParaRPr/>
          </a:p>
        </p:txBody>
      </p:sp>
      <p:sp>
        <p:nvSpPr>
          <p:cNvPr id="2042" name="Google Shape;2042;p36"/>
          <p:cNvSpPr txBox="1"/>
          <p:nvPr>
            <p:ph type="ctrTitle"/>
          </p:nvPr>
        </p:nvSpPr>
        <p:spPr>
          <a:xfrm>
            <a:off x="405725" y="-9962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Ferramentas</a:t>
            </a:r>
            <a:endParaRPr/>
          </a:p>
        </p:txBody>
      </p:sp>
      <p:grpSp>
        <p:nvGrpSpPr>
          <p:cNvPr id="2043" name="Google Shape;2043;p36"/>
          <p:cNvGrpSpPr/>
          <p:nvPr/>
        </p:nvGrpSpPr>
        <p:grpSpPr>
          <a:xfrm flipH="1">
            <a:off x="2136800" y="762099"/>
            <a:ext cx="3016234" cy="4110875"/>
            <a:chOff x="4222766" y="762099"/>
            <a:chExt cx="3016234" cy="4110875"/>
          </a:xfrm>
        </p:grpSpPr>
        <p:grpSp>
          <p:nvGrpSpPr>
            <p:cNvPr id="2044" name="Google Shape;2044;p36"/>
            <p:cNvGrpSpPr/>
            <p:nvPr/>
          </p:nvGrpSpPr>
          <p:grpSpPr>
            <a:xfrm>
              <a:off x="4222766" y="762099"/>
              <a:ext cx="786258" cy="3985706"/>
              <a:chOff x="-2230059" y="712299"/>
              <a:chExt cx="786258" cy="3985706"/>
            </a:xfrm>
          </p:grpSpPr>
          <p:sp>
            <p:nvSpPr>
              <p:cNvPr id="2045" name="Google Shape;2045;p36"/>
              <p:cNvSpPr/>
              <p:nvPr/>
            </p:nvSpPr>
            <p:spPr>
              <a:xfrm>
                <a:off x="-1832340" y="1071376"/>
                <a:ext cx="136763" cy="3626628"/>
              </a:xfrm>
              <a:custGeom>
                <a:rect b="b" l="l" r="r" t="t"/>
                <a:pathLst>
                  <a:path extrusionOk="0" h="46537" w="1755">
                    <a:moveTo>
                      <a:pt x="538" y="0"/>
                    </a:moveTo>
                    <a:cubicBezTo>
                      <a:pt x="461" y="0"/>
                      <a:pt x="385" y="50"/>
                      <a:pt x="386" y="150"/>
                    </a:cubicBezTo>
                    <a:cubicBezTo>
                      <a:pt x="507" y="6331"/>
                      <a:pt x="396" y="12516"/>
                      <a:pt x="424" y="18693"/>
                    </a:cubicBezTo>
                    <a:cubicBezTo>
                      <a:pt x="437" y="21782"/>
                      <a:pt x="829" y="24795"/>
                      <a:pt x="1067" y="27864"/>
                    </a:cubicBezTo>
                    <a:cubicBezTo>
                      <a:pt x="1294" y="30790"/>
                      <a:pt x="1015" y="33700"/>
                      <a:pt x="782" y="36614"/>
                    </a:cubicBezTo>
                    <a:cubicBezTo>
                      <a:pt x="520" y="39896"/>
                      <a:pt x="372" y="43208"/>
                      <a:pt x="1191" y="46427"/>
                    </a:cubicBezTo>
                    <a:cubicBezTo>
                      <a:pt x="1210" y="46504"/>
                      <a:pt x="1268" y="46537"/>
                      <a:pt x="1328" y="46537"/>
                    </a:cubicBezTo>
                    <a:cubicBezTo>
                      <a:pt x="1420" y="46537"/>
                      <a:pt x="1515" y="46461"/>
                      <a:pt x="1487" y="46345"/>
                    </a:cubicBezTo>
                    <a:cubicBezTo>
                      <a:pt x="1" y="40494"/>
                      <a:pt x="1755" y="34513"/>
                      <a:pt x="1425" y="28593"/>
                    </a:cubicBezTo>
                    <a:cubicBezTo>
                      <a:pt x="1260" y="25638"/>
                      <a:pt x="785" y="22721"/>
                      <a:pt x="744" y="19753"/>
                    </a:cubicBezTo>
                    <a:cubicBezTo>
                      <a:pt x="696" y="16671"/>
                      <a:pt x="730" y="13586"/>
                      <a:pt x="726" y="10503"/>
                    </a:cubicBezTo>
                    <a:cubicBezTo>
                      <a:pt x="726" y="7053"/>
                      <a:pt x="761" y="3600"/>
                      <a:pt x="696" y="150"/>
                    </a:cubicBezTo>
                    <a:cubicBezTo>
                      <a:pt x="694" y="50"/>
                      <a:pt x="616" y="0"/>
                      <a:pt x="538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6"/>
              <p:cNvSpPr/>
              <p:nvPr/>
            </p:nvSpPr>
            <p:spPr>
              <a:xfrm>
                <a:off x="-2059174" y="981529"/>
                <a:ext cx="272902" cy="333229"/>
              </a:xfrm>
              <a:custGeom>
                <a:rect b="b" l="l" r="r" t="t"/>
                <a:pathLst>
                  <a:path extrusionOk="0" h="4276" w="3502">
                    <a:moveTo>
                      <a:pt x="223" y="0"/>
                    </a:moveTo>
                    <a:cubicBezTo>
                      <a:pt x="88" y="0"/>
                      <a:pt x="1" y="205"/>
                      <a:pt x="143" y="292"/>
                    </a:cubicBezTo>
                    <a:cubicBezTo>
                      <a:pt x="1584" y="1169"/>
                      <a:pt x="2272" y="2840"/>
                      <a:pt x="3159" y="4202"/>
                    </a:cubicBezTo>
                    <a:cubicBezTo>
                      <a:pt x="3193" y="4254"/>
                      <a:pt x="3241" y="4275"/>
                      <a:pt x="3288" y="4275"/>
                    </a:cubicBezTo>
                    <a:cubicBezTo>
                      <a:pt x="3396" y="4275"/>
                      <a:pt x="3502" y="4165"/>
                      <a:pt x="3428" y="4048"/>
                    </a:cubicBezTo>
                    <a:cubicBezTo>
                      <a:pt x="2506" y="2634"/>
                      <a:pt x="1794" y="935"/>
                      <a:pt x="301" y="24"/>
                    </a:cubicBezTo>
                    <a:cubicBezTo>
                      <a:pt x="274" y="8"/>
                      <a:pt x="248" y="0"/>
                      <a:pt x="223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6"/>
              <p:cNvSpPr/>
              <p:nvPr/>
            </p:nvSpPr>
            <p:spPr>
              <a:xfrm>
                <a:off x="-1808573" y="888954"/>
                <a:ext cx="208534" cy="431343"/>
              </a:xfrm>
              <a:custGeom>
                <a:rect b="b" l="l" r="r" t="t"/>
                <a:pathLst>
                  <a:path extrusionOk="0" h="5535" w="2676">
                    <a:moveTo>
                      <a:pt x="2462" y="0"/>
                    </a:moveTo>
                    <a:cubicBezTo>
                      <a:pt x="2414" y="0"/>
                      <a:pt x="2367" y="22"/>
                      <a:pt x="2334" y="73"/>
                    </a:cubicBezTo>
                    <a:cubicBezTo>
                      <a:pt x="1271" y="1696"/>
                      <a:pt x="501" y="3461"/>
                      <a:pt x="29" y="5343"/>
                    </a:cubicBezTo>
                    <a:cubicBezTo>
                      <a:pt x="0" y="5459"/>
                      <a:pt x="96" y="5535"/>
                      <a:pt x="188" y="5535"/>
                    </a:cubicBezTo>
                    <a:cubicBezTo>
                      <a:pt x="248" y="5535"/>
                      <a:pt x="306" y="5502"/>
                      <a:pt x="326" y="5425"/>
                    </a:cubicBezTo>
                    <a:cubicBezTo>
                      <a:pt x="793" y="3568"/>
                      <a:pt x="1553" y="1831"/>
                      <a:pt x="2599" y="228"/>
                    </a:cubicBezTo>
                    <a:cubicBezTo>
                      <a:pt x="2675" y="111"/>
                      <a:pt x="2569" y="0"/>
                      <a:pt x="2462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6"/>
              <p:cNvSpPr/>
              <p:nvPr/>
            </p:nvSpPr>
            <p:spPr>
              <a:xfrm>
                <a:off x="-2179409" y="805341"/>
                <a:ext cx="270486" cy="296524"/>
              </a:xfrm>
              <a:custGeom>
                <a:rect b="b" l="l" r="r" t="t"/>
                <a:pathLst>
                  <a:path extrusionOk="0" h="3805" w="3471">
                    <a:moveTo>
                      <a:pt x="0" y="0"/>
                    </a:moveTo>
                    <a:lnTo>
                      <a:pt x="0" y="0"/>
                    </a:lnTo>
                    <a:cubicBezTo>
                      <a:pt x="90" y="905"/>
                      <a:pt x="186" y="1841"/>
                      <a:pt x="647" y="2622"/>
                    </a:cubicBezTo>
                    <a:cubicBezTo>
                      <a:pt x="1037" y="3284"/>
                      <a:pt x="1763" y="3805"/>
                      <a:pt x="2506" y="3805"/>
                    </a:cubicBezTo>
                    <a:cubicBezTo>
                      <a:pt x="2642" y="3805"/>
                      <a:pt x="2778" y="3787"/>
                      <a:pt x="2913" y="3750"/>
                    </a:cubicBezTo>
                    <a:lnTo>
                      <a:pt x="2883" y="3667"/>
                    </a:lnTo>
                    <a:cubicBezTo>
                      <a:pt x="3351" y="3509"/>
                      <a:pt x="3471" y="2883"/>
                      <a:pt x="3340" y="2409"/>
                    </a:cubicBezTo>
                    <a:cubicBezTo>
                      <a:pt x="3151" y="1713"/>
                      <a:pt x="2618" y="1156"/>
                      <a:pt x="2002" y="785"/>
                    </a:cubicBezTo>
                    <a:cubicBezTo>
                      <a:pt x="1386" y="413"/>
                      <a:pt x="689" y="204"/>
                      <a:pt x="0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6"/>
              <p:cNvSpPr/>
              <p:nvPr/>
            </p:nvSpPr>
            <p:spPr>
              <a:xfrm>
                <a:off x="-1691922" y="712299"/>
                <a:ext cx="248121" cy="274859"/>
              </a:xfrm>
              <a:custGeom>
                <a:rect b="b" l="l" r="r" t="t"/>
                <a:pathLst>
                  <a:path extrusionOk="0" h="3527" w="3184">
                    <a:moveTo>
                      <a:pt x="3087" y="1"/>
                    </a:moveTo>
                    <a:lnTo>
                      <a:pt x="3087" y="1"/>
                    </a:lnTo>
                    <a:cubicBezTo>
                      <a:pt x="2312" y="318"/>
                      <a:pt x="1515" y="648"/>
                      <a:pt x="926" y="1239"/>
                    </a:cubicBezTo>
                    <a:cubicBezTo>
                      <a:pt x="335" y="1831"/>
                      <a:pt x="1" y="2763"/>
                      <a:pt x="345" y="3527"/>
                    </a:cubicBezTo>
                    <a:lnTo>
                      <a:pt x="348" y="3272"/>
                    </a:lnTo>
                    <a:cubicBezTo>
                      <a:pt x="523" y="3334"/>
                      <a:pt x="704" y="3363"/>
                      <a:pt x="885" y="3363"/>
                    </a:cubicBezTo>
                    <a:cubicBezTo>
                      <a:pt x="1538" y="3363"/>
                      <a:pt x="2196" y="2990"/>
                      <a:pt x="2581" y="2447"/>
                    </a:cubicBezTo>
                    <a:cubicBezTo>
                      <a:pt x="3073" y="1752"/>
                      <a:pt x="3183" y="847"/>
                      <a:pt x="3087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36"/>
              <p:cNvSpPr/>
              <p:nvPr/>
            </p:nvSpPr>
            <p:spPr>
              <a:xfrm>
                <a:off x="-2060031" y="1931120"/>
                <a:ext cx="286228" cy="322474"/>
              </a:xfrm>
              <a:custGeom>
                <a:rect b="b" l="l" r="r" t="t"/>
                <a:pathLst>
                  <a:path extrusionOk="0" h="4138" w="3673">
                    <a:moveTo>
                      <a:pt x="229" y="0"/>
                    </a:moveTo>
                    <a:cubicBezTo>
                      <a:pt x="91" y="0"/>
                      <a:pt x="1" y="207"/>
                      <a:pt x="151" y="289"/>
                    </a:cubicBezTo>
                    <a:cubicBezTo>
                      <a:pt x="1626" y="1108"/>
                      <a:pt x="2383" y="2745"/>
                      <a:pt x="3326" y="4069"/>
                    </a:cubicBezTo>
                    <a:cubicBezTo>
                      <a:pt x="3359" y="4118"/>
                      <a:pt x="3407" y="4138"/>
                      <a:pt x="3455" y="4138"/>
                    </a:cubicBezTo>
                    <a:cubicBezTo>
                      <a:pt x="3565" y="4138"/>
                      <a:pt x="3673" y="4028"/>
                      <a:pt x="3594" y="3915"/>
                    </a:cubicBezTo>
                    <a:cubicBezTo>
                      <a:pt x="2616" y="2545"/>
                      <a:pt x="1832" y="870"/>
                      <a:pt x="305" y="21"/>
                    </a:cubicBezTo>
                    <a:cubicBezTo>
                      <a:pt x="279" y="6"/>
                      <a:pt x="253" y="0"/>
                      <a:pt x="229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36"/>
              <p:cNvSpPr/>
              <p:nvPr/>
            </p:nvSpPr>
            <p:spPr>
              <a:xfrm>
                <a:off x="-1795950" y="2012785"/>
                <a:ext cx="190767" cy="438668"/>
              </a:xfrm>
              <a:custGeom>
                <a:rect b="b" l="l" r="r" t="t"/>
                <a:pathLst>
                  <a:path extrusionOk="0" h="5629" w="2448">
                    <a:moveTo>
                      <a:pt x="2235" y="1"/>
                    </a:moveTo>
                    <a:cubicBezTo>
                      <a:pt x="2188" y="1"/>
                      <a:pt x="2142" y="22"/>
                      <a:pt x="2110" y="73"/>
                    </a:cubicBezTo>
                    <a:cubicBezTo>
                      <a:pt x="1119" y="1742"/>
                      <a:pt x="421" y="3534"/>
                      <a:pt x="26" y="5436"/>
                    </a:cubicBezTo>
                    <a:cubicBezTo>
                      <a:pt x="1" y="5552"/>
                      <a:pt x="99" y="5628"/>
                      <a:pt x="190" y="5628"/>
                    </a:cubicBezTo>
                    <a:cubicBezTo>
                      <a:pt x="250" y="5628"/>
                      <a:pt x="306" y="5595"/>
                      <a:pt x="321" y="5518"/>
                    </a:cubicBezTo>
                    <a:cubicBezTo>
                      <a:pt x="710" y="3644"/>
                      <a:pt x="1398" y="1873"/>
                      <a:pt x="2378" y="228"/>
                    </a:cubicBezTo>
                    <a:cubicBezTo>
                      <a:pt x="2448" y="111"/>
                      <a:pt x="2341" y="1"/>
                      <a:pt x="2235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6"/>
              <p:cNvSpPr/>
              <p:nvPr/>
            </p:nvSpPr>
            <p:spPr>
              <a:xfrm>
                <a:off x="-2187513" y="1760621"/>
                <a:ext cx="279448" cy="288263"/>
              </a:xfrm>
              <a:custGeom>
                <a:rect b="b" l="l" r="r" t="t"/>
                <a:pathLst>
                  <a:path extrusionOk="0" h="3699" w="3586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899"/>
                      <a:pt x="263" y="1831"/>
                      <a:pt x="755" y="2594"/>
                    </a:cubicBezTo>
                    <a:cubicBezTo>
                      <a:pt x="1158" y="3221"/>
                      <a:pt x="1874" y="3699"/>
                      <a:pt x="2595" y="3699"/>
                    </a:cubicBezTo>
                    <a:cubicBezTo>
                      <a:pt x="2753" y="3699"/>
                      <a:pt x="2911" y="3676"/>
                      <a:pt x="3066" y="3626"/>
                    </a:cubicBezTo>
                    <a:lnTo>
                      <a:pt x="3031" y="3544"/>
                    </a:lnTo>
                    <a:cubicBezTo>
                      <a:pt x="3492" y="3364"/>
                      <a:pt x="3585" y="2735"/>
                      <a:pt x="3438" y="2267"/>
                    </a:cubicBezTo>
                    <a:cubicBezTo>
                      <a:pt x="3217" y="1583"/>
                      <a:pt x="2663" y="1046"/>
                      <a:pt x="2031" y="699"/>
                    </a:cubicBezTo>
                    <a:cubicBezTo>
                      <a:pt x="1401" y="355"/>
                      <a:pt x="696" y="176"/>
                      <a:pt x="1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6"/>
              <p:cNvSpPr/>
              <p:nvPr/>
            </p:nvSpPr>
            <p:spPr>
              <a:xfrm>
                <a:off x="-1695351" y="1829740"/>
                <a:ext cx="241575" cy="283431"/>
              </a:xfrm>
              <a:custGeom>
                <a:rect b="b" l="l" r="r" t="t"/>
                <a:pathLst>
                  <a:path extrusionOk="0" h="3637" w="3100">
                    <a:moveTo>
                      <a:pt x="2969" y="1"/>
                    </a:moveTo>
                    <a:lnTo>
                      <a:pt x="2969" y="1"/>
                    </a:lnTo>
                    <a:cubicBezTo>
                      <a:pt x="2208" y="348"/>
                      <a:pt x="1424" y="709"/>
                      <a:pt x="860" y="1328"/>
                    </a:cubicBezTo>
                    <a:cubicBezTo>
                      <a:pt x="297" y="1944"/>
                      <a:pt x="0" y="2887"/>
                      <a:pt x="375" y="3636"/>
                    </a:cubicBezTo>
                    <a:lnTo>
                      <a:pt x="368" y="3382"/>
                    </a:lnTo>
                    <a:lnTo>
                      <a:pt x="368" y="3382"/>
                    </a:lnTo>
                    <a:cubicBezTo>
                      <a:pt x="522" y="3430"/>
                      <a:pt x="680" y="3452"/>
                      <a:pt x="837" y="3452"/>
                    </a:cubicBezTo>
                    <a:cubicBezTo>
                      <a:pt x="1512" y="3452"/>
                      <a:pt x="2187" y="3044"/>
                      <a:pt x="2563" y="2468"/>
                    </a:cubicBezTo>
                    <a:cubicBezTo>
                      <a:pt x="3027" y="1752"/>
                      <a:pt x="3099" y="844"/>
                      <a:pt x="2969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36"/>
              <p:cNvSpPr/>
              <p:nvPr/>
            </p:nvSpPr>
            <p:spPr>
              <a:xfrm>
                <a:off x="-1765716" y="2629014"/>
                <a:ext cx="192637" cy="379909"/>
              </a:xfrm>
              <a:custGeom>
                <a:rect b="b" l="l" r="r" t="t"/>
                <a:pathLst>
                  <a:path extrusionOk="0" h="4875" w="2472">
                    <a:moveTo>
                      <a:pt x="2247" y="0"/>
                    </a:moveTo>
                    <a:cubicBezTo>
                      <a:pt x="2213" y="0"/>
                      <a:pt x="2177" y="14"/>
                      <a:pt x="2145" y="46"/>
                    </a:cubicBezTo>
                    <a:cubicBezTo>
                      <a:pt x="903" y="1277"/>
                      <a:pt x="604" y="3103"/>
                      <a:pt x="40" y="4689"/>
                    </a:cubicBezTo>
                    <a:cubicBezTo>
                      <a:pt x="0" y="4801"/>
                      <a:pt x="92" y="4874"/>
                      <a:pt x="186" y="4874"/>
                    </a:cubicBezTo>
                    <a:cubicBezTo>
                      <a:pt x="248" y="4874"/>
                      <a:pt x="310" y="4842"/>
                      <a:pt x="336" y="4768"/>
                    </a:cubicBezTo>
                    <a:cubicBezTo>
                      <a:pt x="883" y="3238"/>
                      <a:pt x="1162" y="1452"/>
                      <a:pt x="2362" y="266"/>
                    </a:cubicBezTo>
                    <a:cubicBezTo>
                      <a:pt x="2471" y="157"/>
                      <a:pt x="2366" y="0"/>
                      <a:pt x="2247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36"/>
              <p:cNvSpPr/>
              <p:nvPr/>
            </p:nvSpPr>
            <p:spPr>
              <a:xfrm>
                <a:off x="-2042810" y="2637430"/>
                <a:ext cx="300800" cy="379129"/>
              </a:xfrm>
              <a:custGeom>
                <a:rect b="b" l="l" r="r" t="t"/>
                <a:pathLst>
                  <a:path extrusionOk="0" h="4865" w="3860">
                    <a:moveTo>
                      <a:pt x="225" y="0"/>
                    </a:moveTo>
                    <a:cubicBezTo>
                      <a:pt x="105" y="0"/>
                      <a:pt x="0" y="154"/>
                      <a:pt x="112" y="261"/>
                    </a:cubicBezTo>
                    <a:cubicBezTo>
                      <a:pt x="1501" y="1575"/>
                      <a:pt x="2646" y="3092"/>
                      <a:pt x="3527" y="4787"/>
                    </a:cubicBezTo>
                    <a:cubicBezTo>
                      <a:pt x="3556" y="4842"/>
                      <a:pt x="3602" y="4865"/>
                      <a:pt x="3649" y="4865"/>
                    </a:cubicBezTo>
                    <a:cubicBezTo>
                      <a:pt x="3752" y="4865"/>
                      <a:pt x="3860" y="4754"/>
                      <a:pt x="3795" y="4633"/>
                    </a:cubicBezTo>
                    <a:cubicBezTo>
                      <a:pt x="2898" y="2913"/>
                      <a:pt x="1738" y="1376"/>
                      <a:pt x="328" y="44"/>
                    </a:cubicBezTo>
                    <a:cubicBezTo>
                      <a:pt x="296" y="13"/>
                      <a:pt x="260" y="0"/>
                      <a:pt x="225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6"/>
              <p:cNvSpPr/>
              <p:nvPr/>
            </p:nvSpPr>
            <p:spPr>
              <a:xfrm>
                <a:off x="-1710858" y="2425864"/>
                <a:ext cx="230042" cy="337047"/>
              </a:xfrm>
              <a:custGeom>
                <a:rect b="b" l="l" r="r" t="t"/>
                <a:pathLst>
                  <a:path extrusionOk="0" h="4325" w="2952">
                    <a:moveTo>
                      <a:pt x="2704" y="1"/>
                    </a:moveTo>
                    <a:cubicBezTo>
                      <a:pt x="2081" y="358"/>
                      <a:pt x="1452" y="723"/>
                      <a:pt x="939" y="1229"/>
                    </a:cubicBezTo>
                    <a:cubicBezTo>
                      <a:pt x="426" y="1731"/>
                      <a:pt x="37" y="2398"/>
                      <a:pt x="13" y="3117"/>
                    </a:cubicBezTo>
                    <a:cubicBezTo>
                      <a:pt x="0" y="3609"/>
                      <a:pt x="261" y="4191"/>
                      <a:pt x="750" y="4235"/>
                    </a:cubicBezTo>
                    <a:lnTo>
                      <a:pt x="739" y="4324"/>
                    </a:lnTo>
                    <a:cubicBezTo>
                      <a:pt x="755" y="4325"/>
                      <a:pt x="771" y="4325"/>
                      <a:pt x="786" y="4325"/>
                    </a:cubicBezTo>
                    <a:cubicBezTo>
                      <a:pt x="1674" y="4325"/>
                      <a:pt x="2423" y="3553"/>
                      <a:pt x="2683" y="2701"/>
                    </a:cubicBezTo>
                    <a:cubicBezTo>
                      <a:pt x="2951" y="1830"/>
                      <a:pt x="2828" y="898"/>
                      <a:pt x="2704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36"/>
              <p:cNvSpPr/>
              <p:nvPr/>
            </p:nvSpPr>
            <p:spPr>
              <a:xfrm>
                <a:off x="-2230059" y="2504724"/>
                <a:ext cx="283890" cy="218750"/>
              </a:xfrm>
              <a:custGeom>
                <a:rect b="b" l="l" r="r" t="t"/>
                <a:pathLst>
                  <a:path extrusionOk="0" h="2807" w="3643">
                    <a:moveTo>
                      <a:pt x="0" y="0"/>
                    </a:moveTo>
                    <a:cubicBezTo>
                      <a:pt x="104" y="846"/>
                      <a:pt x="423" y="1699"/>
                      <a:pt x="1063" y="2260"/>
                    </a:cubicBezTo>
                    <a:cubicBezTo>
                      <a:pt x="1454" y="2602"/>
                      <a:pt x="1983" y="2806"/>
                      <a:pt x="2498" y="2806"/>
                    </a:cubicBezTo>
                    <a:cubicBezTo>
                      <a:pt x="2826" y="2806"/>
                      <a:pt x="3148" y="2724"/>
                      <a:pt x="3426" y="2542"/>
                    </a:cubicBezTo>
                    <a:lnTo>
                      <a:pt x="3488" y="2790"/>
                    </a:lnTo>
                    <a:cubicBezTo>
                      <a:pt x="3643" y="1967"/>
                      <a:pt x="3103" y="1142"/>
                      <a:pt x="2391" y="702"/>
                    </a:cubicBezTo>
                    <a:cubicBezTo>
                      <a:pt x="1679" y="261"/>
                      <a:pt x="829" y="127"/>
                      <a:pt x="0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36"/>
              <p:cNvSpPr/>
              <p:nvPr/>
            </p:nvSpPr>
            <p:spPr>
              <a:xfrm>
                <a:off x="-1879249" y="814458"/>
                <a:ext cx="134659" cy="365959"/>
              </a:xfrm>
              <a:custGeom>
                <a:rect b="b" l="l" r="r" t="t"/>
                <a:pathLst>
                  <a:path extrusionOk="0" h="4696" w="1728">
                    <a:moveTo>
                      <a:pt x="679" y="1"/>
                    </a:moveTo>
                    <a:cubicBezTo>
                      <a:pt x="362" y="798"/>
                      <a:pt x="42" y="1620"/>
                      <a:pt x="21" y="2481"/>
                    </a:cubicBezTo>
                    <a:cubicBezTo>
                      <a:pt x="1" y="3337"/>
                      <a:pt x="345" y="4259"/>
                      <a:pt x="1084" y="4695"/>
                    </a:cubicBezTo>
                    <a:lnTo>
                      <a:pt x="1390" y="4286"/>
                    </a:lnTo>
                    <a:cubicBezTo>
                      <a:pt x="1649" y="4273"/>
                      <a:pt x="1728" y="3935"/>
                      <a:pt x="1724" y="3681"/>
                    </a:cubicBezTo>
                    <a:cubicBezTo>
                      <a:pt x="1696" y="2391"/>
                      <a:pt x="1332" y="1112"/>
                      <a:pt x="679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9" name="Google Shape;2059;p36"/>
            <p:cNvSpPr/>
            <p:nvPr/>
          </p:nvSpPr>
          <p:spPr>
            <a:xfrm flipH="1">
              <a:off x="4787777" y="4680946"/>
              <a:ext cx="97631" cy="89119"/>
            </a:xfrm>
            <a:custGeom>
              <a:rect b="b" l="l" r="r" t="t"/>
              <a:pathLst>
                <a:path extrusionOk="0" h="1602" w="1755">
                  <a:moveTo>
                    <a:pt x="989" y="0"/>
                  </a:moveTo>
                  <a:cubicBezTo>
                    <a:pt x="968" y="0"/>
                    <a:pt x="947" y="2"/>
                    <a:pt x="926" y="6"/>
                  </a:cubicBezTo>
                  <a:cubicBezTo>
                    <a:pt x="788" y="33"/>
                    <a:pt x="672" y="163"/>
                    <a:pt x="692" y="301"/>
                  </a:cubicBezTo>
                  <a:cubicBezTo>
                    <a:pt x="640" y="272"/>
                    <a:pt x="584" y="259"/>
                    <a:pt x="528" y="259"/>
                  </a:cubicBezTo>
                  <a:cubicBezTo>
                    <a:pt x="316" y="259"/>
                    <a:pt x="102" y="445"/>
                    <a:pt x="56" y="666"/>
                  </a:cubicBezTo>
                  <a:cubicBezTo>
                    <a:pt x="0" y="948"/>
                    <a:pt x="138" y="1230"/>
                    <a:pt x="310" y="1454"/>
                  </a:cubicBezTo>
                  <a:lnTo>
                    <a:pt x="369" y="1398"/>
                  </a:lnTo>
                  <a:cubicBezTo>
                    <a:pt x="585" y="1532"/>
                    <a:pt x="840" y="1601"/>
                    <a:pt x="1094" y="1601"/>
                  </a:cubicBezTo>
                  <a:cubicBezTo>
                    <a:pt x="1207" y="1601"/>
                    <a:pt x="1319" y="1588"/>
                    <a:pt x="1428" y="1560"/>
                  </a:cubicBezTo>
                  <a:cubicBezTo>
                    <a:pt x="1521" y="1536"/>
                    <a:pt x="1613" y="1498"/>
                    <a:pt x="1662" y="1419"/>
                  </a:cubicBezTo>
                  <a:cubicBezTo>
                    <a:pt x="1686" y="1378"/>
                    <a:pt x="1693" y="1327"/>
                    <a:pt x="1700" y="1278"/>
                  </a:cubicBezTo>
                  <a:cubicBezTo>
                    <a:pt x="1755" y="855"/>
                    <a:pt x="1651" y="377"/>
                    <a:pt x="1311" y="122"/>
                  </a:cubicBezTo>
                  <a:cubicBezTo>
                    <a:pt x="1218" y="52"/>
                    <a:pt x="1103" y="0"/>
                    <a:pt x="989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 flipH="1">
              <a:off x="4602303" y="4687343"/>
              <a:ext cx="331332" cy="153372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 flipH="1">
              <a:off x="4502051" y="4769892"/>
              <a:ext cx="535105" cy="103082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2" name="Google Shape;2062;p36"/>
            <p:cNvGrpSpPr/>
            <p:nvPr/>
          </p:nvGrpSpPr>
          <p:grpSpPr>
            <a:xfrm>
              <a:off x="4847995" y="2357100"/>
              <a:ext cx="2391005" cy="2475543"/>
              <a:chOff x="4847995" y="2357100"/>
              <a:chExt cx="2391005" cy="2475543"/>
            </a:xfrm>
          </p:grpSpPr>
          <p:sp>
            <p:nvSpPr>
              <p:cNvPr id="2063" name="Google Shape;2063;p36"/>
              <p:cNvSpPr/>
              <p:nvPr/>
            </p:nvSpPr>
            <p:spPr>
              <a:xfrm flipH="1">
                <a:off x="5850717" y="3370745"/>
                <a:ext cx="561765" cy="658846"/>
              </a:xfrm>
              <a:custGeom>
                <a:rect b="b" l="l" r="r" t="t"/>
                <a:pathLst>
                  <a:path extrusionOk="0" h="13040" w="11118">
                    <a:moveTo>
                      <a:pt x="3485" y="0"/>
                    </a:moveTo>
                    <a:cubicBezTo>
                      <a:pt x="3124" y="499"/>
                      <a:pt x="2762" y="1001"/>
                      <a:pt x="2419" y="1510"/>
                    </a:cubicBezTo>
                    <a:lnTo>
                      <a:pt x="2415" y="1510"/>
                    </a:lnTo>
                    <a:cubicBezTo>
                      <a:pt x="2161" y="1891"/>
                      <a:pt x="1910" y="2277"/>
                      <a:pt x="1679" y="2672"/>
                    </a:cubicBezTo>
                    <a:cubicBezTo>
                      <a:pt x="1483" y="3013"/>
                      <a:pt x="1297" y="3360"/>
                      <a:pt x="1132" y="3711"/>
                    </a:cubicBezTo>
                    <a:cubicBezTo>
                      <a:pt x="846" y="4323"/>
                      <a:pt x="613" y="4957"/>
                      <a:pt x="465" y="5620"/>
                    </a:cubicBezTo>
                    <a:cubicBezTo>
                      <a:pt x="0" y="7701"/>
                      <a:pt x="578" y="10154"/>
                      <a:pt x="2405" y="11316"/>
                    </a:cubicBezTo>
                    <a:cubicBezTo>
                      <a:pt x="3145" y="11784"/>
                      <a:pt x="4011" y="12007"/>
                      <a:pt x="4867" y="12218"/>
                    </a:cubicBezTo>
                    <a:cubicBezTo>
                      <a:pt x="5999" y="12499"/>
                      <a:pt x="7134" y="12771"/>
                      <a:pt x="8273" y="13039"/>
                    </a:cubicBezTo>
                    <a:cubicBezTo>
                      <a:pt x="8273" y="13039"/>
                      <a:pt x="9016" y="10284"/>
                      <a:pt x="10368" y="8008"/>
                    </a:cubicBezTo>
                    <a:cubicBezTo>
                      <a:pt x="10522" y="7753"/>
                      <a:pt x="10643" y="7498"/>
                      <a:pt x="10739" y="7247"/>
                    </a:cubicBezTo>
                    <a:cubicBezTo>
                      <a:pt x="10938" y="6755"/>
                      <a:pt x="11035" y="6277"/>
                      <a:pt x="11073" y="5844"/>
                    </a:cubicBezTo>
                    <a:cubicBezTo>
                      <a:pt x="11117" y="5300"/>
                      <a:pt x="11073" y="4819"/>
                      <a:pt x="11004" y="4444"/>
                    </a:cubicBezTo>
                    <a:cubicBezTo>
                      <a:pt x="10908" y="3921"/>
                      <a:pt x="10763" y="3598"/>
                      <a:pt x="10763" y="3598"/>
                    </a:cubicBezTo>
                    <a:lnTo>
                      <a:pt x="3485" y="0"/>
                    </a:ln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6"/>
              <p:cNvSpPr/>
              <p:nvPr/>
            </p:nvSpPr>
            <p:spPr>
              <a:xfrm flipH="1">
                <a:off x="5824346" y="3447035"/>
                <a:ext cx="530993" cy="291984"/>
              </a:xfrm>
              <a:custGeom>
                <a:rect b="b" l="l" r="r" t="t"/>
                <a:pathLst>
                  <a:path extrusionOk="0" h="5779" w="10509">
                    <a:moveTo>
                      <a:pt x="1284" y="0"/>
                    </a:moveTo>
                    <a:cubicBezTo>
                      <a:pt x="1030" y="381"/>
                      <a:pt x="779" y="767"/>
                      <a:pt x="548" y="1162"/>
                    </a:cubicBezTo>
                    <a:cubicBezTo>
                      <a:pt x="352" y="1503"/>
                      <a:pt x="166" y="1850"/>
                      <a:pt x="1" y="2201"/>
                    </a:cubicBezTo>
                    <a:cubicBezTo>
                      <a:pt x="617" y="2731"/>
                      <a:pt x="1366" y="3096"/>
                      <a:pt x="2158" y="3261"/>
                    </a:cubicBezTo>
                    <a:cubicBezTo>
                      <a:pt x="2082" y="3687"/>
                      <a:pt x="2006" y="4117"/>
                      <a:pt x="1934" y="4547"/>
                    </a:cubicBezTo>
                    <a:cubicBezTo>
                      <a:pt x="2698" y="4688"/>
                      <a:pt x="3462" y="4826"/>
                      <a:pt x="4225" y="4966"/>
                    </a:cubicBezTo>
                    <a:cubicBezTo>
                      <a:pt x="6010" y="5290"/>
                      <a:pt x="7799" y="5617"/>
                      <a:pt x="9608" y="5737"/>
                    </a:cubicBezTo>
                    <a:cubicBezTo>
                      <a:pt x="9904" y="5758"/>
                      <a:pt x="10204" y="5771"/>
                      <a:pt x="10499" y="5779"/>
                    </a:cubicBezTo>
                    <a:cubicBezTo>
                      <a:pt x="10509" y="4863"/>
                      <a:pt x="10468" y="3945"/>
                      <a:pt x="10372" y="3031"/>
                    </a:cubicBezTo>
                    <a:cubicBezTo>
                      <a:pt x="10204" y="3002"/>
                      <a:pt x="10038" y="2972"/>
                      <a:pt x="9873" y="2934"/>
                    </a:cubicBezTo>
                    <a:cubicBezTo>
                      <a:pt x="6918" y="2311"/>
                      <a:pt x="4214" y="732"/>
                      <a:pt x="1288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6"/>
              <p:cNvSpPr/>
              <p:nvPr/>
            </p:nvSpPr>
            <p:spPr>
              <a:xfrm flipH="1">
                <a:off x="5227006" y="3258786"/>
                <a:ext cx="491380" cy="1134286"/>
              </a:xfrm>
              <a:custGeom>
                <a:rect b="b" l="l" r="r" t="t"/>
                <a:pathLst>
                  <a:path extrusionOk="0" h="22450" w="9725">
                    <a:moveTo>
                      <a:pt x="3052" y="0"/>
                    </a:moveTo>
                    <a:lnTo>
                      <a:pt x="2439" y="1453"/>
                    </a:lnTo>
                    <a:cubicBezTo>
                      <a:pt x="1972" y="1910"/>
                      <a:pt x="1500" y="2364"/>
                      <a:pt x="1032" y="2821"/>
                    </a:cubicBezTo>
                    <a:cubicBezTo>
                      <a:pt x="634" y="3207"/>
                      <a:pt x="221" y="3626"/>
                      <a:pt x="100" y="4166"/>
                    </a:cubicBezTo>
                    <a:cubicBezTo>
                      <a:pt x="0" y="4613"/>
                      <a:pt x="124" y="5081"/>
                      <a:pt x="321" y="5498"/>
                    </a:cubicBezTo>
                    <a:cubicBezTo>
                      <a:pt x="843" y="6605"/>
                      <a:pt x="1872" y="7451"/>
                      <a:pt x="2199" y="8630"/>
                    </a:cubicBezTo>
                    <a:cubicBezTo>
                      <a:pt x="2405" y="9370"/>
                      <a:pt x="2305" y="10158"/>
                      <a:pt x="2343" y="10925"/>
                    </a:cubicBezTo>
                    <a:cubicBezTo>
                      <a:pt x="2453" y="12978"/>
                      <a:pt x="3547" y="14833"/>
                      <a:pt x="4613" y="16593"/>
                    </a:cubicBezTo>
                    <a:cubicBezTo>
                      <a:pt x="5790" y="18544"/>
                      <a:pt x="6969" y="20491"/>
                      <a:pt x="8149" y="22441"/>
                    </a:cubicBezTo>
                    <a:cubicBezTo>
                      <a:pt x="8182" y="22447"/>
                      <a:pt x="8223" y="22449"/>
                      <a:pt x="8271" y="22449"/>
                    </a:cubicBezTo>
                    <a:cubicBezTo>
                      <a:pt x="8711" y="22449"/>
                      <a:pt x="9724" y="22248"/>
                      <a:pt x="9724" y="22248"/>
                    </a:cubicBezTo>
                    <a:cubicBezTo>
                      <a:pt x="9724" y="22248"/>
                      <a:pt x="5776" y="12318"/>
                      <a:pt x="5081" y="7131"/>
                    </a:cubicBezTo>
                    <a:cubicBezTo>
                      <a:pt x="4747" y="4655"/>
                      <a:pt x="4517" y="2023"/>
                      <a:pt x="3052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6"/>
              <p:cNvSpPr/>
              <p:nvPr/>
            </p:nvSpPr>
            <p:spPr>
              <a:xfrm flipH="1">
                <a:off x="5445491" y="3283795"/>
                <a:ext cx="215702" cy="258840"/>
              </a:xfrm>
              <a:custGeom>
                <a:rect b="b" l="l" r="r" t="t"/>
                <a:pathLst>
                  <a:path extrusionOk="0" h="5123" w="4269">
                    <a:moveTo>
                      <a:pt x="2267" y="1"/>
                    </a:moveTo>
                    <a:lnTo>
                      <a:pt x="0" y="5112"/>
                    </a:lnTo>
                    <a:cubicBezTo>
                      <a:pt x="118" y="5119"/>
                      <a:pt x="237" y="5122"/>
                      <a:pt x="355" y="5122"/>
                    </a:cubicBezTo>
                    <a:cubicBezTo>
                      <a:pt x="1752" y="5122"/>
                      <a:pt x="3149" y="4659"/>
                      <a:pt x="4269" y="3819"/>
                    </a:cubicBezTo>
                    <a:cubicBezTo>
                      <a:pt x="3804" y="2815"/>
                      <a:pt x="3340" y="1814"/>
                      <a:pt x="2879" y="809"/>
                    </a:cubicBezTo>
                    <a:cubicBezTo>
                      <a:pt x="2734" y="496"/>
                      <a:pt x="2569" y="163"/>
                      <a:pt x="2267" y="1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6"/>
              <p:cNvSpPr/>
              <p:nvPr/>
            </p:nvSpPr>
            <p:spPr>
              <a:xfrm flipH="1">
                <a:off x="5142754" y="4337657"/>
                <a:ext cx="196097" cy="168349"/>
              </a:xfrm>
              <a:custGeom>
                <a:rect b="b" l="l" r="r" t="t"/>
                <a:pathLst>
                  <a:path extrusionOk="0" h="3332" w="3881">
                    <a:moveTo>
                      <a:pt x="1451" y="1"/>
                    </a:moveTo>
                    <a:cubicBezTo>
                      <a:pt x="1320" y="1"/>
                      <a:pt x="1190" y="28"/>
                      <a:pt x="1067" y="89"/>
                    </a:cubicBezTo>
                    <a:lnTo>
                      <a:pt x="461" y="189"/>
                    </a:lnTo>
                    <a:cubicBezTo>
                      <a:pt x="248" y="699"/>
                      <a:pt x="63" y="1221"/>
                      <a:pt x="21" y="1772"/>
                    </a:cubicBezTo>
                    <a:cubicBezTo>
                      <a:pt x="1" y="2023"/>
                      <a:pt x="15" y="2277"/>
                      <a:pt x="49" y="2525"/>
                    </a:cubicBezTo>
                    <a:cubicBezTo>
                      <a:pt x="706" y="3031"/>
                      <a:pt x="1445" y="3282"/>
                      <a:pt x="2302" y="3326"/>
                    </a:cubicBezTo>
                    <a:cubicBezTo>
                      <a:pt x="2367" y="3330"/>
                      <a:pt x="2432" y="3332"/>
                      <a:pt x="2496" y="3332"/>
                    </a:cubicBezTo>
                    <a:cubicBezTo>
                      <a:pt x="2881" y="3332"/>
                      <a:pt x="3246" y="3267"/>
                      <a:pt x="3612" y="3196"/>
                    </a:cubicBezTo>
                    <a:cubicBezTo>
                      <a:pt x="3169" y="2594"/>
                      <a:pt x="2725" y="1991"/>
                      <a:pt x="2282" y="1390"/>
                    </a:cubicBezTo>
                    <a:lnTo>
                      <a:pt x="2282" y="1390"/>
                    </a:lnTo>
                    <a:cubicBezTo>
                      <a:pt x="2560" y="1510"/>
                      <a:pt x="2845" y="1631"/>
                      <a:pt x="3152" y="1631"/>
                    </a:cubicBezTo>
                    <a:cubicBezTo>
                      <a:pt x="3454" y="1631"/>
                      <a:pt x="3777" y="1475"/>
                      <a:pt x="3881" y="1186"/>
                    </a:cubicBezTo>
                    <a:cubicBezTo>
                      <a:pt x="3355" y="1173"/>
                      <a:pt x="2931" y="778"/>
                      <a:pt x="2515" y="454"/>
                    </a:cubicBezTo>
                    <a:cubicBezTo>
                      <a:pt x="2210" y="215"/>
                      <a:pt x="1823" y="1"/>
                      <a:pt x="1451" y="1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6"/>
              <p:cNvSpPr/>
              <p:nvPr/>
            </p:nvSpPr>
            <p:spPr>
              <a:xfrm flipH="1">
                <a:off x="5095103" y="4368375"/>
                <a:ext cx="293969" cy="194269"/>
              </a:xfrm>
              <a:custGeom>
                <a:rect b="b" l="l" r="r" t="t"/>
                <a:pathLst>
                  <a:path extrusionOk="0" h="3845" w="5818">
                    <a:moveTo>
                      <a:pt x="1023" y="1"/>
                    </a:moveTo>
                    <a:cubicBezTo>
                      <a:pt x="958" y="1"/>
                      <a:pt x="894" y="12"/>
                      <a:pt x="833" y="39"/>
                    </a:cubicBezTo>
                    <a:cubicBezTo>
                      <a:pt x="730" y="83"/>
                      <a:pt x="650" y="170"/>
                      <a:pt x="579" y="259"/>
                    </a:cubicBezTo>
                    <a:cubicBezTo>
                      <a:pt x="317" y="596"/>
                      <a:pt x="180" y="1012"/>
                      <a:pt x="45" y="1418"/>
                    </a:cubicBezTo>
                    <a:cubicBezTo>
                      <a:pt x="25" y="1483"/>
                      <a:pt x="1" y="1556"/>
                      <a:pt x="21" y="1621"/>
                    </a:cubicBezTo>
                    <a:cubicBezTo>
                      <a:pt x="45" y="1686"/>
                      <a:pt x="104" y="1734"/>
                      <a:pt x="159" y="1775"/>
                    </a:cubicBezTo>
                    <a:cubicBezTo>
                      <a:pt x="1631" y="2849"/>
                      <a:pt x="3433" y="3348"/>
                      <a:pt x="5195" y="3823"/>
                    </a:cubicBezTo>
                    <a:cubicBezTo>
                      <a:pt x="5232" y="3833"/>
                      <a:pt x="5271" y="3844"/>
                      <a:pt x="5310" y="3844"/>
                    </a:cubicBezTo>
                    <a:cubicBezTo>
                      <a:pt x="5331" y="3844"/>
                      <a:pt x="5352" y="3841"/>
                      <a:pt x="5373" y="3833"/>
                    </a:cubicBezTo>
                    <a:cubicBezTo>
                      <a:pt x="5432" y="3812"/>
                      <a:pt x="5470" y="3757"/>
                      <a:pt x="5500" y="3702"/>
                    </a:cubicBezTo>
                    <a:cubicBezTo>
                      <a:pt x="5662" y="3447"/>
                      <a:pt x="5759" y="3162"/>
                      <a:pt x="5797" y="2866"/>
                    </a:cubicBezTo>
                    <a:cubicBezTo>
                      <a:pt x="5817" y="2708"/>
                      <a:pt x="5459" y="2450"/>
                      <a:pt x="5239" y="2309"/>
                    </a:cubicBezTo>
                    <a:cubicBezTo>
                      <a:pt x="4008" y="1532"/>
                      <a:pt x="2814" y="692"/>
                      <a:pt x="1476" y="121"/>
                    </a:cubicBezTo>
                    <a:cubicBezTo>
                      <a:pt x="1334" y="61"/>
                      <a:pt x="1175" y="1"/>
                      <a:pt x="1023" y="1"/>
                    </a:cubicBezTo>
                    <a:close/>
                  </a:path>
                </a:pathLst>
              </a:custGeom>
              <a:solidFill>
                <a:srgbClr val="843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6"/>
              <p:cNvSpPr/>
              <p:nvPr/>
            </p:nvSpPr>
            <p:spPr>
              <a:xfrm flipH="1">
                <a:off x="5163420" y="4434611"/>
                <a:ext cx="168105" cy="122372"/>
              </a:xfrm>
              <a:custGeom>
                <a:rect b="b" l="l" r="r" t="t"/>
                <a:pathLst>
                  <a:path extrusionOk="0" h="2422" w="3327">
                    <a:moveTo>
                      <a:pt x="1235" y="1"/>
                    </a:moveTo>
                    <a:cubicBezTo>
                      <a:pt x="1159" y="1"/>
                      <a:pt x="1097" y="48"/>
                      <a:pt x="1039" y="93"/>
                    </a:cubicBezTo>
                    <a:cubicBezTo>
                      <a:pt x="661" y="403"/>
                      <a:pt x="310" y="747"/>
                      <a:pt x="0" y="1122"/>
                    </a:cubicBezTo>
                    <a:lnTo>
                      <a:pt x="3" y="1142"/>
                    </a:lnTo>
                    <a:cubicBezTo>
                      <a:pt x="592" y="1734"/>
                      <a:pt x="1262" y="2367"/>
                      <a:pt x="2095" y="2418"/>
                    </a:cubicBezTo>
                    <a:cubicBezTo>
                      <a:pt x="2134" y="2421"/>
                      <a:pt x="2172" y="2422"/>
                      <a:pt x="2211" y="2422"/>
                    </a:cubicBezTo>
                    <a:cubicBezTo>
                      <a:pt x="2460" y="2422"/>
                      <a:pt x="2707" y="2377"/>
                      <a:pt x="2955" y="2329"/>
                    </a:cubicBezTo>
                    <a:cubicBezTo>
                      <a:pt x="3116" y="2298"/>
                      <a:pt x="3326" y="2182"/>
                      <a:pt x="3261" y="2030"/>
                    </a:cubicBezTo>
                    <a:cubicBezTo>
                      <a:pt x="3225" y="1947"/>
                      <a:pt x="3126" y="1926"/>
                      <a:pt x="3030" y="1926"/>
                    </a:cubicBezTo>
                    <a:cubicBezTo>
                      <a:pt x="3005" y="1926"/>
                      <a:pt x="2981" y="1928"/>
                      <a:pt x="2958" y="1930"/>
                    </a:cubicBezTo>
                    <a:cubicBezTo>
                      <a:pt x="2724" y="1947"/>
                      <a:pt x="2487" y="1968"/>
                      <a:pt x="2253" y="1985"/>
                    </a:cubicBezTo>
                    <a:cubicBezTo>
                      <a:pt x="2380" y="1813"/>
                      <a:pt x="2508" y="1638"/>
                      <a:pt x="2635" y="1466"/>
                    </a:cubicBezTo>
                    <a:cubicBezTo>
                      <a:pt x="2669" y="1418"/>
                      <a:pt x="2707" y="1366"/>
                      <a:pt x="2704" y="1307"/>
                    </a:cubicBezTo>
                    <a:cubicBezTo>
                      <a:pt x="2700" y="1220"/>
                      <a:pt x="2608" y="1156"/>
                      <a:pt x="2521" y="1156"/>
                    </a:cubicBezTo>
                    <a:cubicBezTo>
                      <a:pt x="2519" y="1156"/>
                      <a:pt x="2517" y="1156"/>
                      <a:pt x="2515" y="1156"/>
                    </a:cubicBezTo>
                    <a:cubicBezTo>
                      <a:pt x="2426" y="1156"/>
                      <a:pt x="2343" y="1204"/>
                      <a:pt x="2267" y="1253"/>
                    </a:cubicBezTo>
                    <a:cubicBezTo>
                      <a:pt x="2016" y="1411"/>
                      <a:pt x="1775" y="1590"/>
                      <a:pt x="1555" y="1789"/>
                    </a:cubicBezTo>
                    <a:cubicBezTo>
                      <a:pt x="1727" y="1442"/>
                      <a:pt x="1899" y="1094"/>
                      <a:pt x="2071" y="747"/>
                    </a:cubicBezTo>
                    <a:cubicBezTo>
                      <a:pt x="2088" y="712"/>
                      <a:pt x="2105" y="675"/>
                      <a:pt x="2099" y="640"/>
                    </a:cubicBezTo>
                    <a:cubicBezTo>
                      <a:pt x="2088" y="581"/>
                      <a:pt x="2032" y="558"/>
                      <a:pt x="1968" y="558"/>
                    </a:cubicBezTo>
                    <a:cubicBezTo>
                      <a:pt x="1924" y="558"/>
                      <a:pt x="1878" y="568"/>
                      <a:pt x="1840" y="585"/>
                    </a:cubicBezTo>
                    <a:cubicBezTo>
                      <a:pt x="1484" y="733"/>
                      <a:pt x="1172" y="988"/>
                      <a:pt x="951" y="1306"/>
                    </a:cubicBezTo>
                    <a:lnTo>
                      <a:pt x="951" y="1306"/>
                    </a:lnTo>
                    <a:cubicBezTo>
                      <a:pt x="1091" y="1050"/>
                      <a:pt x="1224" y="789"/>
                      <a:pt x="1348" y="523"/>
                    </a:cubicBezTo>
                    <a:cubicBezTo>
                      <a:pt x="1394" y="427"/>
                      <a:pt x="1438" y="324"/>
                      <a:pt x="1431" y="217"/>
                    </a:cubicBezTo>
                    <a:cubicBezTo>
                      <a:pt x="1424" y="110"/>
                      <a:pt x="1342" y="1"/>
                      <a:pt x="1235" y="1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36"/>
              <p:cNvSpPr/>
              <p:nvPr/>
            </p:nvSpPr>
            <p:spPr>
              <a:xfrm flipH="1">
                <a:off x="5233950" y="4151732"/>
                <a:ext cx="193520" cy="224887"/>
              </a:xfrm>
              <a:custGeom>
                <a:rect b="b" l="l" r="r" t="t"/>
                <a:pathLst>
                  <a:path extrusionOk="0" h="4451" w="3830">
                    <a:moveTo>
                      <a:pt x="3148" y="0"/>
                    </a:moveTo>
                    <a:lnTo>
                      <a:pt x="0" y="818"/>
                    </a:lnTo>
                    <a:lnTo>
                      <a:pt x="2061" y="4450"/>
                    </a:lnTo>
                    <a:lnTo>
                      <a:pt x="3829" y="3996"/>
                    </a:lnTo>
                    <a:cubicBezTo>
                      <a:pt x="3825" y="3883"/>
                      <a:pt x="3148" y="0"/>
                      <a:pt x="3148" y="0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36"/>
              <p:cNvSpPr/>
              <p:nvPr/>
            </p:nvSpPr>
            <p:spPr>
              <a:xfrm flipH="1">
                <a:off x="5921563" y="3723346"/>
                <a:ext cx="1084926" cy="1016361"/>
              </a:xfrm>
              <a:custGeom>
                <a:rect b="b" l="l" r="r" t="t"/>
                <a:pathLst>
                  <a:path extrusionOk="0" h="20116" w="21472">
                    <a:moveTo>
                      <a:pt x="12115" y="0"/>
                    </a:moveTo>
                    <a:cubicBezTo>
                      <a:pt x="11266" y="2734"/>
                      <a:pt x="11355" y="5734"/>
                      <a:pt x="12363" y="8413"/>
                    </a:cubicBezTo>
                    <a:cubicBezTo>
                      <a:pt x="12800" y="9576"/>
                      <a:pt x="13408" y="10694"/>
                      <a:pt x="13639" y="11912"/>
                    </a:cubicBezTo>
                    <a:cubicBezTo>
                      <a:pt x="13870" y="13129"/>
                      <a:pt x="13643" y="14536"/>
                      <a:pt x="12665" y="15327"/>
                    </a:cubicBezTo>
                    <a:cubicBezTo>
                      <a:pt x="12035" y="15837"/>
                      <a:pt x="11221" y="16009"/>
                      <a:pt x="10387" y="16009"/>
                    </a:cubicBezTo>
                    <a:cubicBezTo>
                      <a:pt x="9934" y="16009"/>
                      <a:pt x="9475" y="15958"/>
                      <a:pt x="9037" y="15884"/>
                    </a:cubicBezTo>
                    <a:cubicBezTo>
                      <a:pt x="8407" y="15781"/>
                      <a:pt x="7778" y="15640"/>
                      <a:pt x="7145" y="15558"/>
                    </a:cubicBezTo>
                    <a:cubicBezTo>
                      <a:pt x="6834" y="15515"/>
                      <a:pt x="6523" y="15488"/>
                      <a:pt x="6212" y="15488"/>
                    </a:cubicBezTo>
                    <a:cubicBezTo>
                      <a:pt x="5902" y="15488"/>
                      <a:pt x="5592" y="15515"/>
                      <a:pt x="5284" y="15578"/>
                    </a:cubicBezTo>
                    <a:cubicBezTo>
                      <a:pt x="3609" y="15929"/>
                      <a:pt x="2398" y="17312"/>
                      <a:pt x="919" y="18158"/>
                    </a:cubicBezTo>
                    <a:cubicBezTo>
                      <a:pt x="623" y="18327"/>
                      <a:pt x="320" y="18471"/>
                      <a:pt x="1" y="18584"/>
                    </a:cubicBezTo>
                    <a:cubicBezTo>
                      <a:pt x="155" y="18952"/>
                      <a:pt x="314" y="19321"/>
                      <a:pt x="468" y="19692"/>
                    </a:cubicBezTo>
                    <a:cubicBezTo>
                      <a:pt x="627" y="19702"/>
                      <a:pt x="785" y="19719"/>
                      <a:pt x="943" y="19730"/>
                    </a:cubicBezTo>
                    <a:cubicBezTo>
                      <a:pt x="3027" y="19916"/>
                      <a:pt x="5122" y="20029"/>
                      <a:pt x="7213" y="20084"/>
                    </a:cubicBezTo>
                    <a:cubicBezTo>
                      <a:pt x="8052" y="20105"/>
                      <a:pt x="8892" y="20115"/>
                      <a:pt x="9730" y="20115"/>
                    </a:cubicBezTo>
                    <a:cubicBezTo>
                      <a:pt x="10701" y="20115"/>
                      <a:pt x="11671" y="20101"/>
                      <a:pt x="12641" y="20073"/>
                    </a:cubicBezTo>
                    <a:cubicBezTo>
                      <a:pt x="13725" y="20040"/>
                      <a:pt x="14853" y="19981"/>
                      <a:pt x="15806" y="19472"/>
                    </a:cubicBezTo>
                    <a:cubicBezTo>
                      <a:pt x="17220" y="18711"/>
                      <a:pt x="17925" y="17136"/>
                      <a:pt x="18489" y="15661"/>
                    </a:cubicBezTo>
                    <a:cubicBezTo>
                      <a:pt x="19634" y="12678"/>
                      <a:pt x="20631" y="9638"/>
                      <a:pt x="21471" y="6563"/>
                    </a:cubicBezTo>
                    <a:lnTo>
                      <a:pt x="12115" y="0"/>
                    </a:lnTo>
                    <a:close/>
                  </a:path>
                </a:pathLst>
              </a:cu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6"/>
              <p:cNvSpPr/>
              <p:nvPr/>
            </p:nvSpPr>
            <p:spPr>
              <a:xfrm flipH="1">
                <a:off x="5847439" y="3370897"/>
                <a:ext cx="480213" cy="295167"/>
              </a:xfrm>
              <a:custGeom>
                <a:rect b="b" l="l" r="r" t="t"/>
                <a:pathLst>
                  <a:path extrusionOk="0" h="5842" w="9504">
                    <a:moveTo>
                      <a:pt x="1806" y="0"/>
                    </a:moveTo>
                    <a:cubicBezTo>
                      <a:pt x="1177" y="867"/>
                      <a:pt x="540" y="1744"/>
                      <a:pt x="0" y="2669"/>
                    </a:cubicBezTo>
                    <a:cubicBezTo>
                      <a:pt x="740" y="3206"/>
                      <a:pt x="1964" y="4025"/>
                      <a:pt x="3058" y="4403"/>
                    </a:cubicBezTo>
                    <a:cubicBezTo>
                      <a:pt x="3542" y="4571"/>
                      <a:pt x="4062" y="4620"/>
                      <a:pt x="4583" y="4620"/>
                    </a:cubicBezTo>
                    <a:cubicBezTo>
                      <a:pt x="5323" y="4620"/>
                      <a:pt x="6066" y="4520"/>
                      <a:pt x="6713" y="4520"/>
                    </a:cubicBezTo>
                    <a:cubicBezTo>
                      <a:pt x="7214" y="4520"/>
                      <a:pt x="7657" y="4580"/>
                      <a:pt x="7997" y="4792"/>
                    </a:cubicBezTo>
                    <a:cubicBezTo>
                      <a:pt x="8627" y="5184"/>
                      <a:pt x="9105" y="5576"/>
                      <a:pt x="9394" y="5841"/>
                    </a:cubicBezTo>
                    <a:cubicBezTo>
                      <a:pt x="9504" y="4541"/>
                      <a:pt x="9084" y="3598"/>
                      <a:pt x="9084" y="3598"/>
                    </a:cubicBezTo>
                    <a:lnTo>
                      <a:pt x="1806" y="0"/>
                    </a:ln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6"/>
              <p:cNvSpPr/>
              <p:nvPr/>
            </p:nvSpPr>
            <p:spPr>
              <a:xfrm flipH="1">
                <a:off x="5007697" y="3108480"/>
                <a:ext cx="285784" cy="180981"/>
              </a:xfrm>
              <a:custGeom>
                <a:rect b="b" l="l" r="r" t="t"/>
                <a:pathLst>
                  <a:path extrusionOk="0" h="3582" w="5656">
                    <a:moveTo>
                      <a:pt x="5535" y="0"/>
                    </a:moveTo>
                    <a:lnTo>
                      <a:pt x="754" y="1634"/>
                    </a:lnTo>
                    <a:cubicBezTo>
                      <a:pt x="282" y="1937"/>
                      <a:pt x="63" y="2446"/>
                      <a:pt x="1" y="2989"/>
                    </a:cubicBezTo>
                    <a:cubicBezTo>
                      <a:pt x="468" y="3182"/>
                      <a:pt x="950" y="3296"/>
                      <a:pt x="1445" y="3406"/>
                    </a:cubicBezTo>
                    <a:cubicBezTo>
                      <a:pt x="1497" y="3420"/>
                      <a:pt x="1531" y="3444"/>
                      <a:pt x="1559" y="3471"/>
                    </a:cubicBezTo>
                    <a:cubicBezTo>
                      <a:pt x="1947" y="3543"/>
                      <a:pt x="2341" y="3581"/>
                      <a:pt x="2733" y="3581"/>
                    </a:cubicBezTo>
                    <a:cubicBezTo>
                      <a:pt x="3027" y="3581"/>
                      <a:pt x="3320" y="3560"/>
                      <a:pt x="3608" y="3515"/>
                    </a:cubicBezTo>
                    <a:cubicBezTo>
                      <a:pt x="4200" y="3313"/>
                      <a:pt x="4716" y="2910"/>
                      <a:pt x="5050" y="2405"/>
                    </a:cubicBezTo>
                    <a:cubicBezTo>
                      <a:pt x="5518" y="1699"/>
                      <a:pt x="5656" y="826"/>
                      <a:pt x="5535" y="0"/>
                    </a:cubicBezTo>
                    <a:close/>
                  </a:path>
                </a:pathLst>
              </a:custGeom>
              <a:solidFill>
                <a:srgbClr val="2F1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6"/>
              <p:cNvSpPr/>
              <p:nvPr/>
            </p:nvSpPr>
            <p:spPr>
              <a:xfrm flipH="1">
                <a:off x="5052213" y="3129649"/>
                <a:ext cx="233791" cy="222563"/>
              </a:xfrm>
              <a:custGeom>
                <a:rect b="b" l="l" r="r" t="t"/>
                <a:pathLst>
                  <a:path extrusionOk="0" h="4405" w="4627">
                    <a:moveTo>
                      <a:pt x="28" y="3783"/>
                    </a:moveTo>
                    <a:cubicBezTo>
                      <a:pt x="18" y="3789"/>
                      <a:pt x="9" y="3797"/>
                      <a:pt x="1" y="3805"/>
                    </a:cubicBezTo>
                    <a:lnTo>
                      <a:pt x="28" y="3783"/>
                    </a:lnTo>
                    <a:close/>
                    <a:moveTo>
                      <a:pt x="4627" y="1"/>
                    </a:moveTo>
                    <a:lnTo>
                      <a:pt x="28" y="3783"/>
                    </a:lnTo>
                    <a:lnTo>
                      <a:pt x="28" y="3783"/>
                    </a:lnTo>
                    <a:cubicBezTo>
                      <a:pt x="68" y="3755"/>
                      <a:pt x="117" y="3743"/>
                      <a:pt x="167" y="3743"/>
                    </a:cubicBezTo>
                    <a:cubicBezTo>
                      <a:pt x="263" y="3743"/>
                      <a:pt x="366" y="3787"/>
                      <a:pt x="437" y="3853"/>
                    </a:cubicBezTo>
                    <a:cubicBezTo>
                      <a:pt x="555" y="3963"/>
                      <a:pt x="620" y="4112"/>
                      <a:pt x="723" y="4236"/>
                    </a:cubicBezTo>
                    <a:cubicBezTo>
                      <a:pt x="803" y="4328"/>
                      <a:pt x="925" y="4405"/>
                      <a:pt x="1045" y="4405"/>
                    </a:cubicBezTo>
                    <a:cubicBezTo>
                      <a:pt x="1080" y="4405"/>
                      <a:pt x="1115" y="4398"/>
                      <a:pt x="1149" y="4383"/>
                    </a:cubicBezTo>
                    <a:cubicBezTo>
                      <a:pt x="1180" y="4236"/>
                      <a:pt x="1153" y="4080"/>
                      <a:pt x="1170" y="3929"/>
                    </a:cubicBezTo>
                    <a:cubicBezTo>
                      <a:pt x="1218" y="3493"/>
                      <a:pt x="1624" y="3166"/>
                      <a:pt x="2044" y="2983"/>
                    </a:cubicBezTo>
                    <a:cubicBezTo>
                      <a:pt x="2463" y="2804"/>
                      <a:pt x="2928" y="2718"/>
                      <a:pt x="3323" y="2495"/>
                    </a:cubicBezTo>
                    <a:cubicBezTo>
                      <a:pt x="3760" y="2247"/>
                      <a:pt x="4090" y="1851"/>
                      <a:pt x="4297" y="1408"/>
                    </a:cubicBezTo>
                    <a:cubicBezTo>
                      <a:pt x="4503" y="967"/>
                      <a:pt x="4592" y="483"/>
                      <a:pt x="4627" y="1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6"/>
              <p:cNvSpPr/>
              <p:nvPr/>
            </p:nvSpPr>
            <p:spPr>
              <a:xfrm flipH="1">
                <a:off x="5005593" y="2786749"/>
                <a:ext cx="739369" cy="540921"/>
              </a:xfrm>
              <a:custGeom>
                <a:rect b="b" l="l" r="r" t="t"/>
                <a:pathLst>
                  <a:path extrusionOk="0" h="10706" w="14633">
                    <a:moveTo>
                      <a:pt x="10396" y="0"/>
                    </a:moveTo>
                    <a:cubicBezTo>
                      <a:pt x="9343" y="0"/>
                      <a:pt x="8273" y="147"/>
                      <a:pt x="7330" y="593"/>
                    </a:cubicBezTo>
                    <a:cubicBezTo>
                      <a:pt x="6326" y="1061"/>
                      <a:pt x="5476" y="1890"/>
                      <a:pt x="5191" y="2918"/>
                    </a:cubicBezTo>
                    <a:lnTo>
                      <a:pt x="3584" y="3830"/>
                    </a:lnTo>
                    <a:cubicBezTo>
                      <a:pt x="3302" y="3968"/>
                      <a:pt x="2985" y="4037"/>
                      <a:pt x="2668" y="4037"/>
                    </a:cubicBezTo>
                    <a:cubicBezTo>
                      <a:pt x="2544" y="4037"/>
                      <a:pt x="2420" y="4027"/>
                      <a:pt x="2298" y="4006"/>
                    </a:cubicBezTo>
                    <a:lnTo>
                      <a:pt x="682" y="3878"/>
                    </a:lnTo>
                    <a:lnTo>
                      <a:pt x="1" y="6705"/>
                    </a:lnTo>
                    <a:cubicBezTo>
                      <a:pt x="1" y="6705"/>
                      <a:pt x="3055" y="10382"/>
                      <a:pt x="3716" y="10382"/>
                    </a:cubicBezTo>
                    <a:cubicBezTo>
                      <a:pt x="3754" y="10382"/>
                      <a:pt x="3783" y="10370"/>
                      <a:pt x="3805" y="10345"/>
                    </a:cubicBezTo>
                    <a:cubicBezTo>
                      <a:pt x="4193" y="9880"/>
                      <a:pt x="4778" y="9334"/>
                      <a:pt x="4805" y="9299"/>
                    </a:cubicBezTo>
                    <a:lnTo>
                      <a:pt x="4884" y="9220"/>
                    </a:lnTo>
                    <a:cubicBezTo>
                      <a:pt x="5178" y="8924"/>
                      <a:pt x="5428" y="8826"/>
                      <a:pt x="5615" y="8826"/>
                    </a:cubicBezTo>
                    <a:cubicBezTo>
                      <a:pt x="5757" y="8826"/>
                      <a:pt x="5863" y="8882"/>
                      <a:pt x="5927" y="8951"/>
                    </a:cubicBezTo>
                    <a:cubicBezTo>
                      <a:pt x="5965" y="8993"/>
                      <a:pt x="5986" y="9041"/>
                      <a:pt x="5989" y="9086"/>
                    </a:cubicBezTo>
                    <a:cubicBezTo>
                      <a:pt x="6010" y="9196"/>
                      <a:pt x="6033" y="9299"/>
                      <a:pt x="6061" y="9399"/>
                    </a:cubicBezTo>
                    <a:cubicBezTo>
                      <a:pt x="6061" y="9409"/>
                      <a:pt x="6064" y="9419"/>
                      <a:pt x="6068" y="9429"/>
                    </a:cubicBezTo>
                    <a:cubicBezTo>
                      <a:pt x="6378" y="10488"/>
                      <a:pt x="7099" y="10706"/>
                      <a:pt x="7825" y="10706"/>
                    </a:cubicBezTo>
                    <a:cubicBezTo>
                      <a:pt x="8129" y="10706"/>
                      <a:pt x="8434" y="10668"/>
                      <a:pt x="8710" y="10637"/>
                    </a:cubicBezTo>
                    <a:cubicBezTo>
                      <a:pt x="10113" y="10482"/>
                      <a:pt x="11327" y="9664"/>
                      <a:pt x="12428" y="8821"/>
                    </a:cubicBezTo>
                    <a:cubicBezTo>
                      <a:pt x="12889" y="8463"/>
                      <a:pt x="13349" y="8095"/>
                      <a:pt x="13679" y="7627"/>
                    </a:cubicBezTo>
                    <a:cubicBezTo>
                      <a:pt x="14633" y="6289"/>
                      <a:pt x="14337" y="4497"/>
                      <a:pt x="13876" y="2939"/>
                    </a:cubicBezTo>
                    <a:cubicBezTo>
                      <a:pt x="13552" y="1859"/>
                      <a:pt x="13064" y="676"/>
                      <a:pt x="11987" y="229"/>
                    </a:cubicBezTo>
                    <a:cubicBezTo>
                      <a:pt x="11547" y="43"/>
                      <a:pt x="11058" y="8"/>
                      <a:pt x="10577" y="2"/>
                    </a:cubicBezTo>
                    <a:cubicBezTo>
                      <a:pt x="10517" y="1"/>
                      <a:pt x="10456" y="0"/>
                      <a:pt x="10396" y="0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6"/>
              <p:cNvSpPr/>
              <p:nvPr/>
            </p:nvSpPr>
            <p:spPr>
              <a:xfrm flipH="1">
                <a:off x="5230440" y="3614721"/>
                <a:ext cx="1198361" cy="1161469"/>
              </a:xfrm>
              <a:custGeom>
                <a:rect b="b" l="l" r="r" t="t"/>
                <a:pathLst>
                  <a:path extrusionOk="0" h="22988" w="23717">
                    <a:moveTo>
                      <a:pt x="1008" y="0"/>
                    </a:moveTo>
                    <a:cubicBezTo>
                      <a:pt x="1008" y="0"/>
                      <a:pt x="351" y="1245"/>
                      <a:pt x="175" y="3354"/>
                    </a:cubicBezTo>
                    <a:cubicBezTo>
                      <a:pt x="0" y="5462"/>
                      <a:pt x="1958" y="7334"/>
                      <a:pt x="6033" y="8042"/>
                    </a:cubicBezTo>
                    <a:cubicBezTo>
                      <a:pt x="10116" y="8751"/>
                      <a:pt x="13948" y="10285"/>
                      <a:pt x="14746" y="10415"/>
                    </a:cubicBezTo>
                    <a:cubicBezTo>
                      <a:pt x="16098" y="10636"/>
                      <a:pt x="17594" y="10849"/>
                      <a:pt x="18489" y="11877"/>
                    </a:cubicBezTo>
                    <a:cubicBezTo>
                      <a:pt x="17092" y="12730"/>
                      <a:pt x="15641" y="13635"/>
                      <a:pt x="14795" y="15028"/>
                    </a:cubicBezTo>
                    <a:cubicBezTo>
                      <a:pt x="14203" y="15998"/>
                      <a:pt x="13952" y="17130"/>
                      <a:pt x="13711" y="18240"/>
                    </a:cubicBezTo>
                    <a:cubicBezTo>
                      <a:pt x="13384" y="19730"/>
                      <a:pt x="13064" y="21220"/>
                      <a:pt x="12741" y="22709"/>
                    </a:cubicBezTo>
                    <a:cubicBezTo>
                      <a:pt x="12727" y="22781"/>
                      <a:pt x="12710" y="22850"/>
                      <a:pt x="12696" y="22922"/>
                    </a:cubicBezTo>
                    <a:cubicBezTo>
                      <a:pt x="12689" y="22942"/>
                      <a:pt x="12685" y="22966"/>
                      <a:pt x="12682" y="22987"/>
                    </a:cubicBezTo>
                    <a:cubicBezTo>
                      <a:pt x="12982" y="22915"/>
                      <a:pt x="13318" y="22915"/>
                      <a:pt x="13611" y="22901"/>
                    </a:cubicBezTo>
                    <a:cubicBezTo>
                      <a:pt x="13804" y="22895"/>
                      <a:pt x="14006" y="22877"/>
                      <a:pt x="14206" y="22867"/>
                    </a:cubicBezTo>
                    <a:cubicBezTo>
                      <a:pt x="17694" y="20645"/>
                      <a:pt x="19971" y="16978"/>
                      <a:pt x="22107" y="13452"/>
                    </a:cubicBezTo>
                    <a:cubicBezTo>
                      <a:pt x="22898" y="12146"/>
                      <a:pt x="23717" y="10721"/>
                      <a:pt x="23572" y="9212"/>
                    </a:cubicBezTo>
                    <a:cubicBezTo>
                      <a:pt x="23359" y="6945"/>
                      <a:pt x="21126" y="5445"/>
                      <a:pt x="19039" y="4471"/>
                    </a:cubicBezTo>
                    <a:cubicBezTo>
                      <a:pt x="14137" y="2181"/>
                      <a:pt x="8737" y="929"/>
                      <a:pt x="3309" y="822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6"/>
              <p:cNvSpPr/>
              <p:nvPr/>
            </p:nvSpPr>
            <p:spPr>
              <a:xfrm flipH="1">
                <a:off x="5230440" y="3614721"/>
                <a:ext cx="1198361" cy="829368"/>
              </a:xfrm>
              <a:custGeom>
                <a:rect b="b" l="l" r="r" t="t"/>
                <a:pathLst>
                  <a:path extrusionOk="0" h="16415" w="23717">
                    <a:moveTo>
                      <a:pt x="1012" y="0"/>
                    </a:moveTo>
                    <a:cubicBezTo>
                      <a:pt x="1012" y="0"/>
                      <a:pt x="351" y="1245"/>
                      <a:pt x="175" y="3354"/>
                    </a:cubicBezTo>
                    <a:cubicBezTo>
                      <a:pt x="0" y="5462"/>
                      <a:pt x="1958" y="7334"/>
                      <a:pt x="6037" y="8042"/>
                    </a:cubicBezTo>
                    <a:cubicBezTo>
                      <a:pt x="10116" y="8751"/>
                      <a:pt x="13948" y="10285"/>
                      <a:pt x="14746" y="10415"/>
                    </a:cubicBezTo>
                    <a:cubicBezTo>
                      <a:pt x="16098" y="10636"/>
                      <a:pt x="17594" y="10849"/>
                      <a:pt x="18489" y="11874"/>
                    </a:cubicBezTo>
                    <a:cubicBezTo>
                      <a:pt x="17319" y="12593"/>
                      <a:pt x="16111" y="13353"/>
                      <a:pt x="15252" y="14395"/>
                    </a:cubicBezTo>
                    <a:cubicBezTo>
                      <a:pt x="16895" y="15145"/>
                      <a:pt x="18557" y="15833"/>
                      <a:pt x="20253" y="16414"/>
                    </a:cubicBezTo>
                    <a:cubicBezTo>
                      <a:pt x="20899" y="15441"/>
                      <a:pt x="21508" y="14440"/>
                      <a:pt x="22107" y="13452"/>
                    </a:cubicBezTo>
                    <a:cubicBezTo>
                      <a:pt x="22898" y="12146"/>
                      <a:pt x="23717" y="10721"/>
                      <a:pt x="23572" y="9212"/>
                    </a:cubicBezTo>
                    <a:cubicBezTo>
                      <a:pt x="23359" y="6945"/>
                      <a:pt x="21126" y="5441"/>
                      <a:pt x="19039" y="4471"/>
                    </a:cubicBezTo>
                    <a:cubicBezTo>
                      <a:pt x="17611" y="3804"/>
                      <a:pt x="16139" y="3227"/>
                      <a:pt x="14636" y="2738"/>
                    </a:cubicBezTo>
                    <a:cubicBezTo>
                      <a:pt x="12699" y="2101"/>
                      <a:pt x="10711" y="1623"/>
                      <a:pt x="8692" y="1304"/>
                    </a:cubicBezTo>
                    <a:cubicBezTo>
                      <a:pt x="6911" y="1018"/>
                      <a:pt x="5115" y="857"/>
                      <a:pt x="3309" y="822"/>
                    </a:cubicBez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D5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36"/>
              <p:cNvSpPr/>
              <p:nvPr/>
            </p:nvSpPr>
            <p:spPr>
              <a:xfrm flipH="1">
                <a:off x="5264528" y="3680553"/>
                <a:ext cx="725120" cy="416680"/>
              </a:xfrm>
              <a:custGeom>
                <a:rect b="b" l="l" r="r" t="t"/>
                <a:pathLst>
                  <a:path extrusionOk="0" h="8247" w="14351">
                    <a:moveTo>
                      <a:pt x="0" y="1"/>
                    </a:moveTo>
                    <a:cubicBezTo>
                      <a:pt x="650" y="2213"/>
                      <a:pt x="2095" y="4180"/>
                      <a:pt x="4163" y="5170"/>
                    </a:cubicBezTo>
                    <a:cubicBezTo>
                      <a:pt x="4736" y="5446"/>
                      <a:pt x="5342" y="5642"/>
                      <a:pt x="5951" y="5842"/>
                    </a:cubicBezTo>
                    <a:cubicBezTo>
                      <a:pt x="8241" y="6577"/>
                      <a:pt x="10532" y="7317"/>
                      <a:pt x="12823" y="8060"/>
                    </a:cubicBezTo>
                    <a:cubicBezTo>
                      <a:pt x="13119" y="8155"/>
                      <a:pt x="13443" y="8247"/>
                      <a:pt x="13750" y="8247"/>
                    </a:cubicBezTo>
                    <a:cubicBezTo>
                      <a:pt x="13963" y="8247"/>
                      <a:pt x="14168" y="8202"/>
                      <a:pt x="14350" y="8084"/>
                    </a:cubicBezTo>
                    <a:lnTo>
                      <a:pt x="13910" y="7059"/>
                    </a:lnTo>
                    <a:cubicBezTo>
                      <a:pt x="12548" y="6680"/>
                      <a:pt x="11540" y="5570"/>
                      <a:pt x="10384" y="4754"/>
                    </a:cubicBezTo>
                    <a:cubicBezTo>
                      <a:pt x="8978" y="3767"/>
                      <a:pt x="7262" y="3148"/>
                      <a:pt x="6198" y="1796"/>
                    </a:cubicBezTo>
                    <a:cubicBezTo>
                      <a:pt x="6109" y="1679"/>
                      <a:pt x="6023" y="1559"/>
                      <a:pt x="5944" y="1435"/>
                    </a:cubicBezTo>
                    <a:cubicBezTo>
                      <a:pt x="4007" y="798"/>
                      <a:pt x="2019" y="320"/>
                      <a:pt x="0" y="1"/>
                    </a:cubicBezTo>
                    <a:close/>
                  </a:path>
                </a:pathLst>
              </a:cu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36"/>
              <p:cNvSpPr/>
              <p:nvPr/>
            </p:nvSpPr>
            <p:spPr>
              <a:xfrm flipH="1">
                <a:off x="4998841" y="2742440"/>
                <a:ext cx="490470" cy="455230"/>
              </a:xfrm>
              <a:custGeom>
                <a:rect b="b" l="l" r="r" t="t"/>
                <a:pathLst>
                  <a:path extrusionOk="0" h="9010" w="9707">
                    <a:moveTo>
                      <a:pt x="4579" y="1"/>
                    </a:moveTo>
                    <a:cubicBezTo>
                      <a:pt x="4352" y="1"/>
                      <a:pt x="4125" y="9"/>
                      <a:pt x="3901" y="22"/>
                    </a:cubicBezTo>
                    <a:cubicBezTo>
                      <a:pt x="2866" y="81"/>
                      <a:pt x="1744" y="290"/>
                      <a:pt x="1059" y="1068"/>
                    </a:cubicBezTo>
                    <a:cubicBezTo>
                      <a:pt x="822" y="1336"/>
                      <a:pt x="653" y="1656"/>
                      <a:pt x="516" y="1983"/>
                    </a:cubicBezTo>
                    <a:cubicBezTo>
                      <a:pt x="251" y="2598"/>
                      <a:pt x="75" y="3252"/>
                      <a:pt x="0" y="3919"/>
                    </a:cubicBezTo>
                    <a:lnTo>
                      <a:pt x="451" y="3999"/>
                    </a:lnTo>
                    <a:cubicBezTo>
                      <a:pt x="605" y="4476"/>
                      <a:pt x="1097" y="4755"/>
                      <a:pt x="1569" y="4931"/>
                    </a:cubicBezTo>
                    <a:cubicBezTo>
                      <a:pt x="2036" y="5106"/>
                      <a:pt x="2549" y="5240"/>
                      <a:pt x="2899" y="5598"/>
                    </a:cubicBezTo>
                    <a:cubicBezTo>
                      <a:pt x="3209" y="5915"/>
                      <a:pt x="3344" y="6355"/>
                      <a:pt x="3539" y="6750"/>
                    </a:cubicBezTo>
                    <a:cubicBezTo>
                      <a:pt x="4007" y="7717"/>
                      <a:pt x="4881" y="8480"/>
                      <a:pt x="5903" y="8814"/>
                    </a:cubicBezTo>
                    <a:cubicBezTo>
                      <a:pt x="6303" y="8945"/>
                      <a:pt x="6725" y="9009"/>
                      <a:pt x="7147" y="9009"/>
                    </a:cubicBezTo>
                    <a:cubicBezTo>
                      <a:pt x="7799" y="9009"/>
                      <a:pt x="8452" y="8854"/>
                      <a:pt x="9029" y="8549"/>
                    </a:cubicBezTo>
                    <a:cubicBezTo>
                      <a:pt x="9163" y="8477"/>
                      <a:pt x="9294" y="8394"/>
                      <a:pt x="9373" y="8267"/>
                    </a:cubicBezTo>
                    <a:cubicBezTo>
                      <a:pt x="9449" y="8147"/>
                      <a:pt x="9466" y="7999"/>
                      <a:pt x="9480" y="7858"/>
                    </a:cubicBezTo>
                    <a:cubicBezTo>
                      <a:pt x="9594" y="6781"/>
                      <a:pt x="9707" y="5697"/>
                      <a:pt x="9638" y="4618"/>
                    </a:cubicBezTo>
                    <a:cubicBezTo>
                      <a:pt x="9552" y="3348"/>
                      <a:pt x="9173" y="2027"/>
                      <a:pt x="8241" y="1160"/>
                    </a:cubicBezTo>
                    <a:cubicBezTo>
                      <a:pt x="7281" y="264"/>
                      <a:pt x="5915" y="1"/>
                      <a:pt x="4579" y="1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36"/>
              <p:cNvSpPr/>
              <p:nvPr/>
            </p:nvSpPr>
            <p:spPr>
              <a:xfrm flipH="1">
                <a:off x="5232219" y="2753252"/>
                <a:ext cx="364859" cy="264802"/>
              </a:xfrm>
              <a:custGeom>
                <a:rect b="b" l="l" r="r" t="t"/>
                <a:pathLst>
                  <a:path extrusionOk="0" h="5241" w="7221">
                    <a:moveTo>
                      <a:pt x="4772" y="0"/>
                    </a:moveTo>
                    <a:cubicBezTo>
                      <a:pt x="3670" y="227"/>
                      <a:pt x="2935" y="1239"/>
                      <a:pt x="2332" y="2188"/>
                    </a:cubicBezTo>
                    <a:cubicBezTo>
                      <a:pt x="1734" y="3137"/>
                      <a:pt x="1070" y="4173"/>
                      <a:pt x="0" y="4517"/>
                    </a:cubicBezTo>
                    <a:cubicBezTo>
                      <a:pt x="665" y="5016"/>
                      <a:pt x="1502" y="5240"/>
                      <a:pt x="2338" y="5240"/>
                    </a:cubicBezTo>
                    <a:cubicBezTo>
                      <a:pt x="2597" y="5240"/>
                      <a:pt x="2856" y="5219"/>
                      <a:pt x="3110" y="5177"/>
                    </a:cubicBezTo>
                    <a:cubicBezTo>
                      <a:pt x="4186" y="5002"/>
                      <a:pt x="5180" y="4496"/>
                      <a:pt x="6082" y="3880"/>
                    </a:cubicBezTo>
                    <a:cubicBezTo>
                      <a:pt x="6529" y="3575"/>
                      <a:pt x="6966" y="3227"/>
                      <a:pt x="7220" y="2753"/>
                    </a:cubicBezTo>
                    <a:lnTo>
                      <a:pt x="4772" y="0"/>
                    </a:ln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36"/>
              <p:cNvSpPr/>
              <p:nvPr/>
            </p:nvSpPr>
            <p:spPr>
              <a:xfrm flipH="1">
                <a:off x="5310954" y="2992277"/>
                <a:ext cx="109240" cy="94886"/>
              </a:xfrm>
              <a:custGeom>
                <a:rect b="b" l="l" r="r" t="t"/>
                <a:pathLst>
                  <a:path extrusionOk="0" h="1878" w="2162">
                    <a:moveTo>
                      <a:pt x="1253" y="1"/>
                    </a:moveTo>
                    <a:cubicBezTo>
                      <a:pt x="1173" y="1"/>
                      <a:pt x="1093" y="11"/>
                      <a:pt x="1015" y="30"/>
                    </a:cubicBezTo>
                    <a:cubicBezTo>
                      <a:pt x="761" y="92"/>
                      <a:pt x="537" y="254"/>
                      <a:pt x="362" y="449"/>
                    </a:cubicBezTo>
                    <a:cubicBezTo>
                      <a:pt x="263" y="560"/>
                      <a:pt x="173" y="684"/>
                      <a:pt x="118" y="821"/>
                    </a:cubicBezTo>
                    <a:cubicBezTo>
                      <a:pt x="1" y="1103"/>
                      <a:pt x="18" y="1437"/>
                      <a:pt x="166" y="1705"/>
                    </a:cubicBezTo>
                    <a:lnTo>
                      <a:pt x="169" y="1867"/>
                    </a:lnTo>
                    <a:lnTo>
                      <a:pt x="97" y="1878"/>
                    </a:lnTo>
                    <a:cubicBezTo>
                      <a:pt x="806" y="1808"/>
                      <a:pt x="1504" y="1630"/>
                      <a:pt x="2161" y="1354"/>
                    </a:cubicBezTo>
                    <a:cubicBezTo>
                      <a:pt x="1982" y="990"/>
                      <a:pt x="1844" y="605"/>
                      <a:pt x="1803" y="199"/>
                    </a:cubicBezTo>
                    <a:cubicBezTo>
                      <a:pt x="1790" y="189"/>
                      <a:pt x="1779" y="178"/>
                      <a:pt x="1769" y="168"/>
                    </a:cubicBezTo>
                    <a:cubicBezTo>
                      <a:pt x="1622" y="55"/>
                      <a:pt x="1439" y="1"/>
                      <a:pt x="1253" y="1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36"/>
              <p:cNvSpPr/>
              <p:nvPr/>
            </p:nvSpPr>
            <p:spPr>
              <a:xfrm flipH="1">
                <a:off x="5212780" y="3009404"/>
                <a:ext cx="200089" cy="117572"/>
              </a:xfrm>
              <a:custGeom>
                <a:rect b="b" l="l" r="r" t="t"/>
                <a:pathLst>
                  <a:path extrusionOk="0" h="2327" w="3960">
                    <a:moveTo>
                      <a:pt x="1951" y="1"/>
                    </a:moveTo>
                    <a:lnTo>
                      <a:pt x="1951" y="1"/>
                    </a:lnTo>
                    <a:cubicBezTo>
                      <a:pt x="2143" y="296"/>
                      <a:pt x="2054" y="740"/>
                      <a:pt x="1761" y="940"/>
                    </a:cubicBezTo>
                    <a:cubicBezTo>
                      <a:pt x="1497" y="1118"/>
                      <a:pt x="1146" y="1094"/>
                      <a:pt x="843" y="1188"/>
                    </a:cubicBezTo>
                    <a:cubicBezTo>
                      <a:pt x="358" y="1336"/>
                      <a:pt x="4" y="1820"/>
                      <a:pt x="0" y="2326"/>
                    </a:cubicBezTo>
                    <a:cubicBezTo>
                      <a:pt x="131" y="2097"/>
                      <a:pt x="406" y="1997"/>
                      <a:pt x="669" y="1997"/>
                    </a:cubicBezTo>
                    <a:cubicBezTo>
                      <a:pt x="691" y="1997"/>
                      <a:pt x="712" y="1998"/>
                      <a:pt x="733" y="1999"/>
                    </a:cubicBezTo>
                    <a:cubicBezTo>
                      <a:pt x="1012" y="2013"/>
                      <a:pt x="1280" y="2116"/>
                      <a:pt x="1555" y="2171"/>
                    </a:cubicBezTo>
                    <a:cubicBezTo>
                      <a:pt x="1714" y="2204"/>
                      <a:pt x="1878" y="2221"/>
                      <a:pt x="2041" y="2221"/>
                    </a:cubicBezTo>
                    <a:cubicBezTo>
                      <a:pt x="2435" y="2221"/>
                      <a:pt x="2827" y="2122"/>
                      <a:pt x="3158" y="1913"/>
                    </a:cubicBezTo>
                    <a:cubicBezTo>
                      <a:pt x="3626" y="1617"/>
                      <a:pt x="3956" y="1091"/>
                      <a:pt x="3960" y="537"/>
                    </a:cubicBezTo>
                    <a:lnTo>
                      <a:pt x="1951" y="1"/>
                    </a:ln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36"/>
              <p:cNvSpPr/>
              <p:nvPr/>
            </p:nvSpPr>
            <p:spPr>
              <a:xfrm flipH="1">
                <a:off x="5209506" y="3193258"/>
                <a:ext cx="65585" cy="73767"/>
              </a:xfrm>
              <a:custGeom>
                <a:rect b="b" l="l" r="r" t="t"/>
                <a:pathLst>
                  <a:path extrusionOk="0" h="1460" w="1298">
                    <a:moveTo>
                      <a:pt x="29" y="1"/>
                    </a:moveTo>
                    <a:lnTo>
                      <a:pt x="60" y="29"/>
                    </a:lnTo>
                    <a:cubicBezTo>
                      <a:pt x="1" y="513"/>
                      <a:pt x="77" y="1009"/>
                      <a:pt x="269" y="1459"/>
                    </a:cubicBezTo>
                    <a:cubicBezTo>
                      <a:pt x="603" y="1329"/>
                      <a:pt x="947" y="1226"/>
                      <a:pt x="1298" y="1143"/>
                    </a:cubicBezTo>
                    <a:cubicBezTo>
                      <a:pt x="1164" y="837"/>
                      <a:pt x="947" y="569"/>
                      <a:pt x="675" y="372"/>
                    </a:cubicBezTo>
                    <a:cubicBezTo>
                      <a:pt x="558" y="294"/>
                      <a:pt x="434" y="224"/>
                      <a:pt x="310" y="156"/>
                    </a:cubicBezTo>
                    <a:cubicBezTo>
                      <a:pt x="215" y="104"/>
                      <a:pt x="121" y="53"/>
                      <a:pt x="29" y="1"/>
                    </a:cubicBezTo>
                    <a:close/>
                  </a:path>
                </a:pathLst>
              </a:custGeom>
              <a:solidFill>
                <a:srgbClr val="F5F2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36"/>
              <p:cNvSpPr/>
              <p:nvPr/>
            </p:nvSpPr>
            <p:spPr>
              <a:xfrm flipH="1">
                <a:off x="5212640" y="3236000"/>
                <a:ext cx="45879" cy="28951"/>
              </a:xfrm>
              <a:custGeom>
                <a:rect b="b" l="l" r="r" t="t"/>
                <a:pathLst>
                  <a:path extrusionOk="0" h="573" w="908">
                    <a:moveTo>
                      <a:pt x="815" y="5"/>
                    </a:moveTo>
                    <a:cubicBezTo>
                      <a:pt x="506" y="8"/>
                      <a:pt x="134" y="1"/>
                      <a:pt x="27" y="383"/>
                    </a:cubicBezTo>
                    <a:cubicBezTo>
                      <a:pt x="1" y="469"/>
                      <a:pt x="81" y="572"/>
                      <a:pt x="168" y="572"/>
                    </a:cubicBezTo>
                    <a:cubicBezTo>
                      <a:pt x="170" y="572"/>
                      <a:pt x="173" y="572"/>
                      <a:pt x="176" y="572"/>
                    </a:cubicBezTo>
                    <a:cubicBezTo>
                      <a:pt x="423" y="545"/>
                      <a:pt x="664" y="507"/>
                      <a:pt x="881" y="366"/>
                    </a:cubicBezTo>
                    <a:cubicBezTo>
                      <a:pt x="894" y="359"/>
                      <a:pt x="901" y="348"/>
                      <a:pt x="908" y="338"/>
                    </a:cubicBezTo>
                    <a:cubicBezTo>
                      <a:pt x="877" y="228"/>
                      <a:pt x="853" y="115"/>
                      <a:pt x="815" y="5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36"/>
              <p:cNvSpPr/>
              <p:nvPr/>
            </p:nvSpPr>
            <p:spPr>
              <a:xfrm flipH="1">
                <a:off x="5256648" y="3190883"/>
                <a:ext cx="21878" cy="79678"/>
              </a:xfrm>
              <a:custGeom>
                <a:rect b="b" l="l" r="r" t="t"/>
                <a:pathLst>
                  <a:path extrusionOk="0" h="1577" w="433">
                    <a:moveTo>
                      <a:pt x="134" y="1"/>
                    </a:moveTo>
                    <a:cubicBezTo>
                      <a:pt x="95" y="1"/>
                      <a:pt x="54" y="26"/>
                      <a:pt x="48" y="76"/>
                    </a:cubicBezTo>
                    <a:cubicBezTo>
                      <a:pt x="0" y="574"/>
                      <a:pt x="72" y="1059"/>
                      <a:pt x="262" y="1527"/>
                    </a:cubicBezTo>
                    <a:cubicBezTo>
                      <a:pt x="277" y="1562"/>
                      <a:pt x="308" y="1577"/>
                      <a:pt x="339" y="1577"/>
                    </a:cubicBezTo>
                    <a:cubicBezTo>
                      <a:pt x="387" y="1577"/>
                      <a:pt x="433" y="1540"/>
                      <a:pt x="410" y="1486"/>
                    </a:cubicBezTo>
                    <a:cubicBezTo>
                      <a:pt x="224" y="1032"/>
                      <a:pt x="155" y="564"/>
                      <a:pt x="203" y="76"/>
                    </a:cubicBezTo>
                    <a:cubicBezTo>
                      <a:pt x="208" y="26"/>
                      <a:pt x="172" y="1"/>
                      <a:pt x="134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36"/>
              <p:cNvSpPr/>
              <p:nvPr/>
            </p:nvSpPr>
            <p:spPr>
              <a:xfrm flipH="1">
                <a:off x="5202836" y="3190681"/>
                <a:ext cx="74730" cy="65683"/>
              </a:xfrm>
              <a:custGeom>
                <a:rect b="b" l="l" r="r" t="t"/>
                <a:pathLst>
                  <a:path extrusionOk="0" h="1300" w="1479">
                    <a:moveTo>
                      <a:pt x="116" y="0"/>
                    </a:moveTo>
                    <a:cubicBezTo>
                      <a:pt x="47" y="0"/>
                      <a:pt x="1" y="104"/>
                      <a:pt x="74" y="145"/>
                    </a:cubicBezTo>
                    <a:cubicBezTo>
                      <a:pt x="597" y="430"/>
                      <a:pt x="1058" y="699"/>
                      <a:pt x="1316" y="1259"/>
                    </a:cubicBezTo>
                    <a:cubicBezTo>
                      <a:pt x="1329" y="1288"/>
                      <a:pt x="1352" y="1299"/>
                      <a:pt x="1375" y="1299"/>
                    </a:cubicBezTo>
                    <a:cubicBezTo>
                      <a:pt x="1425" y="1299"/>
                      <a:pt x="1478" y="1245"/>
                      <a:pt x="1450" y="1183"/>
                    </a:cubicBezTo>
                    <a:cubicBezTo>
                      <a:pt x="1178" y="596"/>
                      <a:pt x="700" y="313"/>
                      <a:pt x="153" y="10"/>
                    </a:cubicBezTo>
                    <a:cubicBezTo>
                      <a:pt x="140" y="3"/>
                      <a:pt x="128" y="0"/>
                      <a:pt x="116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36"/>
              <p:cNvSpPr/>
              <p:nvPr/>
            </p:nvSpPr>
            <p:spPr>
              <a:xfrm flipH="1">
                <a:off x="5162672" y="3227411"/>
                <a:ext cx="41938" cy="22787"/>
              </a:xfrm>
              <a:custGeom>
                <a:rect b="b" l="l" r="r" t="t"/>
                <a:pathLst>
                  <a:path extrusionOk="0" h="451" w="830">
                    <a:moveTo>
                      <a:pt x="713" y="0"/>
                    </a:moveTo>
                    <a:cubicBezTo>
                      <a:pt x="702" y="0"/>
                      <a:pt x="689" y="3"/>
                      <a:pt x="677" y="10"/>
                    </a:cubicBezTo>
                    <a:cubicBezTo>
                      <a:pt x="477" y="116"/>
                      <a:pt x="281" y="216"/>
                      <a:pt x="79" y="309"/>
                    </a:cubicBezTo>
                    <a:cubicBezTo>
                      <a:pt x="0" y="344"/>
                      <a:pt x="48" y="451"/>
                      <a:pt x="120" y="451"/>
                    </a:cubicBezTo>
                    <a:cubicBezTo>
                      <a:pt x="131" y="451"/>
                      <a:pt x="142" y="449"/>
                      <a:pt x="154" y="443"/>
                    </a:cubicBezTo>
                    <a:cubicBezTo>
                      <a:pt x="357" y="350"/>
                      <a:pt x="557" y="250"/>
                      <a:pt x="752" y="143"/>
                    </a:cubicBezTo>
                    <a:cubicBezTo>
                      <a:pt x="829" y="102"/>
                      <a:pt x="782" y="0"/>
                      <a:pt x="713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36"/>
              <p:cNvSpPr/>
              <p:nvPr/>
            </p:nvSpPr>
            <p:spPr>
              <a:xfrm flipH="1">
                <a:off x="5193439" y="3189317"/>
                <a:ext cx="63260" cy="60478"/>
              </a:xfrm>
              <a:custGeom>
                <a:rect b="b" l="l" r="r" t="t"/>
                <a:pathLst>
                  <a:path extrusionOk="0" h="1197" w="1252">
                    <a:moveTo>
                      <a:pt x="119" y="1"/>
                    </a:moveTo>
                    <a:cubicBezTo>
                      <a:pt x="48" y="1"/>
                      <a:pt x="1" y="103"/>
                      <a:pt x="78" y="145"/>
                    </a:cubicBezTo>
                    <a:cubicBezTo>
                      <a:pt x="287" y="254"/>
                      <a:pt x="483" y="388"/>
                      <a:pt x="659" y="550"/>
                    </a:cubicBezTo>
                    <a:cubicBezTo>
                      <a:pt x="824" y="702"/>
                      <a:pt x="1058" y="912"/>
                      <a:pt x="1096" y="1139"/>
                    </a:cubicBezTo>
                    <a:cubicBezTo>
                      <a:pt x="1101" y="1179"/>
                      <a:pt x="1129" y="1196"/>
                      <a:pt x="1158" y="1196"/>
                    </a:cubicBezTo>
                    <a:cubicBezTo>
                      <a:pt x="1202" y="1196"/>
                      <a:pt x="1252" y="1158"/>
                      <a:pt x="1243" y="1101"/>
                    </a:cubicBezTo>
                    <a:cubicBezTo>
                      <a:pt x="1205" y="860"/>
                      <a:pt x="982" y="647"/>
                      <a:pt x="817" y="485"/>
                    </a:cubicBezTo>
                    <a:cubicBezTo>
                      <a:pt x="621" y="296"/>
                      <a:pt x="397" y="137"/>
                      <a:pt x="156" y="10"/>
                    </a:cubicBezTo>
                    <a:cubicBezTo>
                      <a:pt x="143" y="4"/>
                      <a:pt x="131" y="1"/>
                      <a:pt x="119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36"/>
              <p:cNvSpPr/>
              <p:nvPr/>
            </p:nvSpPr>
            <p:spPr>
              <a:xfrm flipH="1">
                <a:off x="5131143" y="3151374"/>
                <a:ext cx="70941" cy="78971"/>
              </a:xfrm>
              <a:custGeom>
                <a:rect b="b" l="l" r="r" t="t"/>
                <a:pathLst>
                  <a:path extrusionOk="0" h="1563" w="1404">
                    <a:moveTo>
                      <a:pt x="1" y="1"/>
                    </a:moveTo>
                    <a:lnTo>
                      <a:pt x="1" y="1"/>
                    </a:lnTo>
                    <a:cubicBezTo>
                      <a:pt x="551" y="310"/>
                      <a:pt x="953" y="875"/>
                      <a:pt x="1061" y="1497"/>
                    </a:cubicBezTo>
                    <a:lnTo>
                      <a:pt x="1098" y="1563"/>
                    </a:lnTo>
                    <a:cubicBezTo>
                      <a:pt x="1283" y="1549"/>
                      <a:pt x="1404" y="1339"/>
                      <a:pt x="1387" y="1153"/>
                    </a:cubicBezTo>
                    <a:cubicBezTo>
                      <a:pt x="1370" y="971"/>
                      <a:pt x="1250" y="809"/>
                      <a:pt x="1126" y="675"/>
                    </a:cubicBezTo>
                    <a:cubicBezTo>
                      <a:pt x="826" y="345"/>
                      <a:pt x="441" y="66"/>
                      <a:pt x="1" y="1"/>
                    </a:cubicBezTo>
                    <a:close/>
                  </a:path>
                </a:pathLst>
              </a:custGeom>
              <a:solidFill>
                <a:srgbClr val="2F1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36"/>
              <p:cNvSpPr/>
              <p:nvPr/>
            </p:nvSpPr>
            <p:spPr>
              <a:xfrm flipH="1">
                <a:off x="5287513" y="3173099"/>
                <a:ext cx="79328" cy="82608"/>
              </a:xfrm>
              <a:custGeom>
                <a:rect b="b" l="l" r="r" t="t"/>
                <a:pathLst>
                  <a:path extrusionOk="0" h="1635" w="1570">
                    <a:moveTo>
                      <a:pt x="685" y="1"/>
                    </a:moveTo>
                    <a:cubicBezTo>
                      <a:pt x="661" y="1"/>
                      <a:pt x="641" y="1"/>
                      <a:pt x="617" y="4"/>
                    </a:cubicBezTo>
                    <a:cubicBezTo>
                      <a:pt x="531" y="18"/>
                      <a:pt x="451" y="59"/>
                      <a:pt x="380" y="107"/>
                    </a:cubicBezTo>
                    <a:cubicBezTo>
                      <a:pt x="163" y="259"/>
                      <a:pt x="15" y="507"/>
                      <a:pt x="8" y="771"/>
                    </a:cubicBezTo>
                    <a:cubicBezTo>
                      <a:pt x="1" y="1033"/>
                      <a:pt x="149" y="1298"/>
                      <a:pt x="383" y="1411"/>
                    </a:cubicBezTo>
                    <a:lnTo>
                      <a:pt x="334" y="1195"/>
                    </a:lnTo>
                    <a:lnTo>
                      <a:pt x="334" y="1195"/>
                    </a:lnTo>
                    <a:cubicBezTo>
                      <a:pt x="366" y="1328"/>
                      <a:pt x="469" y="1431"/>
                      <a:pt x="565" y="1531"/>
                    </a:cubicBezTo>
                    <a:cubicBezTo>
                      <a:pt x="607" y="1569"/>
                      <a:pt x="648" y="1611"/>
                      <a:pt x="702" y="1628"/>
                    </a:cubicBezTo>
                    <a:cubicBezTo>
                      <a:pt x="720" y="1631"/>
                      <a:pt x="740" y="1635"/>
                      <a:pt x="758" y="1635"/>
                    </a:cubicBezTo>
                    <a:cubicBezTo>
                      <a:pt x="792" y="1635"/>
                      <a:pt x="830" y="1628"/>
                      <a:pt x="864" y="1621"/>
                    </a:cubicBezTo>
                    <a:cubicBezTo>
                      <a:pt x="1105" y="1569"/>
                      <a:pt x="1377" y="1493"/>
                      <a:pt x="1487" y="1274"/>
                    </a:cubicBezTo>
                    <a:cubicBezTo>
                      <a:pt x="1569" y="1115"/>
                      <a:pt x="1542" y="926"/>
                      <a:pt x="1511" y="750"/>
                    </a:cubicBezTo>
                    <a:cubicBezTo>
                      <a:pt x="1494" y="647"/>
                      <a:pt x="1473" y="541"/>
                      <a:pt x="1425" y="452"/>
                    </a:cubicBezTo>
                    <a:cubicBezTo>
                      <a:pt x="1360" y="334"/>
                      <a:pt x="1250" y="255"/>
                      <a:pt x="1139" y="180"/>
                    </a:cubicBezTo>
                    <a:cubicBezTo>
                      <a:pt x="1002" y="87"/>
                      <a:pt x="847" y="1"/>
                      <a:pt x="685" y="1"/>
                    </a:cubicBezTo>
                    <a:close/>
                  </a:path>
                </a:pathLst>
              </a:custGeom>
              <a:solidFill>
                <a:srgbClr val="592B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36"/>
              <p:cNvSpPr/>
              <p:nvPr/>
            </p:nvSpPr>
            <p:spPr>
              <a:xfrm flipH="1">
                <a:off x="5317579" y="3282582"/>
                <a:ext cx="28245" cy="49413"/>
              </a:xfrm>
              <a:custGeom>
                <a:rect b="b" l="l" r="r" t="t"/>
                <a:pathLst>
                  <a:path extrusionOk="0" h="978" w="559">
                    <a:moveTo>
                      <a:pt x="201" y="1"/>
                    </a:moveTo>
                    <a:cubicBezTo>
                      <a:pt x="63" y="187"/>
                      <a:pt x="1" y="445"/>
                      <a:pt x="35" y="685"/>
                    </a:cubicBezTo>
                    <a:cubicBezTo>
                      <a:pt x="46" y="782"/>
                      <a:pt x="80" y="885"/>
                      <a:pt x="153" y="936"/>
                    </a:cubicBezTo>
                    <a:cubicBezTo>
                      <a:pt x="194" y="968"/>
                      <a:pt x="239" y="977"/>
                      <a:pt x="286" y="977"/>
                    </a:cubicBezTo>
                    <a:cubicBezTo>
                      <a:pt x="390" y="977"/>
                      <a:pt x="493" y="923"/>
                      <a:pt x="558" y="833"/>
                    </a:cubicBezTo>
                    <a:lnTo>
                      <a:pt x="558" y="833"/>
                    </a:lnTo>
                    <a:lnTo>
                      <a:pt x="469" y="837"/>
                    </a:lnTo>
                    <a:cubicBezTo>
                      <a:pt x="386" y="555"/>
                      <a:pt x="297" y="276"/>
                      <a:pt x="201" y="1"/>
                    </a:cubicBezTo>
                    <a:close/>
                  </a:path>
                </a:pathLst>
              </a:custGeom>
              <a:solidFill>
                <a:srgbClr val="5527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36"/>
              <p:cNvSpPr/>
              <p:nvPr/>
            </p:nvSpPr>
            <p:spPr>
              <a:xfrm flipH="1">
                <a:off x="5295145" y="3285008"/>
                <a:ext cx="39007" cy="41026"/>
              </a:xfrm>
              <a:custGeom>
                <a:rect b="b" l="l" r="r" t="t"/>
                <a:pathLst>
                  <a:path extrusionOk="0" h="812" w="772">
                    <a:moveTo>
                      <a:pt x="17" y="1"/>
                    </a:moveTo>
                    <a:lnTo>
                      <a:pt x="17" y="1"/>
                    </a:lnTo>
                    <a:cubicBezTo>
                      <a:pt x="0" y="7"/>
                      <a:pt x="7" y="27"/>
                      <a:pt x="20" y="40"/>
                    </a:cubicBezTo>
                    <a:lnTo>
                      <a:pt x="20" y="40"/>
                    </a:lnTo>
                    <a:lnTo>
                      <a:pt x="17" y="1"/>
                    </a:lnTo>
                    <a:close/>
                    <a:moveTo>
                      <a:pt x="20" y="40"/>
                    </a:moveTo>
                    <a:lnTo>
                      <a:pt x="38" y="286"/>
                    </a:lnTo>
                    <a:cubicBezTo>
                      <a:pt x="100" y="356"/>
                      <a:pt x="104" y="455"/>
                      <a:pt x="114" y="545"/>
                    </a:cubicBezTo>
                    <a:cubicBezTo>
                      <a:pt x="125" y="637"/>
                      <a:pt x="149" y="740"/>
                      <a:pt x="228" y="785"/>
                    </a:cubicBezTo>
                    <a:cubicBezTo>
                      <a:pt x="264" y="806"/>
                      <a:pt x="305" y="811"/>
                      <a:pt x="348" y="811"/>
                    </a:cubicBezTo>
                    <a:cubicBezTo>
                      <a:pt x="363" y="811"/>
                      <a:pt x="378" y="811"/>
                      <a:pt x="393" y="810"/>
                    </a:cubicBezTo>
                    <a:cubicBezTo>
                      <a:pt x="506" y="810"/>
                      <a:pt x="623" y="806"/>
                      <a:pt x="736" y="802"/>
                    </a:cubicBezTo>
                    <a:cubicBezTo>
                      <a:pt x="771" y="620"/>
                      <a:pt x="651" y="445"/>
                      <a:pt x="503" y="335"/>
                    </a:cubicBezTo>
                    <a:cubicBezTo>
                      <a:pt x="355" y="224"/>
                      <a:pt x="176" y="156"/>
                      <a:pt x="28" y="46"/>
                    </a:cubicBezTo>
                    <a:cubicBezTo>
                      <a:pt x="25" y="44"/>
                      <a:pt x="23" y="42"/>
                      <a:pt x="20" y="40"/>
                    </a:cubicBezTo>
                    <a:close/>
                  </a:path>
                </a:pathLst>
              </a:custGeom>
              <a:solidFill>
                <a:srgbClr val="4D2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36"/>
              <p:cNvSpPr/>
              <p:nvPr/>
            </p:nvSpPr>
            <p:spPr>
              <a:xfrm flipH="1">
                <a:off x="5319499" y="3282582"/>
                <a:ext cx="17584" cy="43047"/>
              </a:xfrm>
              <a:custGeom>
                <a:rect b="b" l="l" r="r" t="t"/>
                <a:pathLst>
                  <a:path extrusionOk="0" h="852" w="348">
                    <a:moveTo>
                      <a:pt x="48" y="1"/>
                    </a:moveTo>
                    <a:cubicBezTo>
                      <a:pt x="26" y="1"/>
                      <a:pt x="1" y="20"/>
                      <a:pt x="7" y="49"/>
                    </a:cubicBezTo>
                    <a:cubicBezTo>
                      <a:pt x="42" y="255"/>
                      <a:pt x="93" y="458"/>
                      <a:pt x="165" y="655"/>
                    </a:cubicBezTo>
                    <a:cubicBezTo>
                      <a:pt x="185" y="706"/>
                      <a:pt x="211" y="852"/>
                      <a:pt x="286" y="852"/>
                    </a:cubicBezTo>
                    <a:cubicBezTo>
                      <a:pt x="291" y="852"/>
                      <a:pt x="295" y="851"/>
                      <a:pt x="299" y="850"/>
                    </a:cubicBezTo>
                    <a:cubicBezTo>
                      <a:pt x="348" y="838"/>
                      <a:pt x="333" y="774"/>
                      <a:pt x="289" y="774"/>
                    </a:cubicBezTo>
                    <a:cubicBezTo>
                      <a:pt x="286" y="774"/>
                      <a:pt x="282" y="774"/>
                      <a:pt x="279" y="775"/>
                    </a:cubicBezTo>
                    <a:lnTo>
                      <a:pt x="279" y="775"/>
                    </a:lnTo>
                    <a:cubicBezTo>
                      <a:pt x="285" y="772"/>
                      <a:pt x="165" y="414"/>
                      <a:pt x="158" y="390"/>
                    </a:cubicBezTo>
                    <a:cubicBezTo>
                      <a:pt x="127" y="272"/>
                      <a:pt x="100" y="152"/>
                      <a:pt x="80" y="28"/>
                    </a:cubicBezTo>
                    <a:cubicBezTo>
                      <a:pt x="77" y="9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rgbClr val="401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36"/>
              <p:cNvSpPr/>
              <p:nvPr/>
            </p:nvSpPr>
            <p:spPr>
              <a:xfrm flipH="1">
                <a:off x="5277413" y="3294607"/>
                <a:ext cx="13946" cy="17381"/>
              </a:xfrm>
              <a:custGeom>
                <a:rect b="b" l="l" r="r" t="t"/>
                <a:pathLst>
                  <a:path extrusionOk="0" h="344" w="276">
                    <a:moveTo>
                      <a:pt x="93" y="1"/>
                    </a:moveTo>
                    <a:cubicBezTo>
                      <a:pt x="63" y="1"/>
                      <a:pt x="34" y="17"/>
                      <a:pt x="24" y="55"/>
                    </a:cubicBezTo>
                    <a:cubicBezTo>
                      <a:pt x="0" y="158"/>
                      <a:pt x="24" y="252"/>
                      <a:pt x="107" y="323"/>
                    </a:cubicBezTo>
                    <a:cubicBezTo>
                      <a:pt x="123" y="337"/>
                      <a:pt x="141" y="343"/>
                      <a:pt x="158" y="343"/>
                    </a:cubicBezTo>
                    <a:cubicBezTo>
                      <a:pt x="221" y="343"/>
                      <a:pt x="276" y="265"/>
                      <a:pt x="216" y="214"/>
                    </a:cubicBezTo>
                    <a:cubicBezTo>
                      <a:pt x="175" y="186"/>
                      <a:pt x="161" y="148"/>
                      <a:pt x="175" y="96"/>
                    </a:cubicBezTo>
                    <a:cubicBezTo>
                      <a:pt x="188" y="39"/>
                      <a:pt x="139" y="1"/>
                      <a:pt x="93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36"/>
              <p:cNvSpPr/>
              <p:nvPr/>
            </p:nvSpPr>
            <p:spPr>
              <a:xfrm flipH="1">
                <a:off x="5267207" y="3288039"/>
                <a:ext cx="18240" cy="8892"/>
              </a:xfrm>
              <a:custGeom>
                <a:rect b="b" l="l" r="r" t="t"/>
                <a:pathLst>
                  <a:path extrusionOk="0" h="176" w="361">
                    <a:moveTo>
                      <a:pt x="215" y="0"/>
                    </a:moveTo>
                    <a:cubicBezTo>
                      <a:pt x="171" y="0"/>
                      <a:pt x="132" y="8"/>
                      <a:pt x="85" y="23"/>
                    </a:cubicBezTo>
                    <a:cubicBezTo>
                      <a:pt x="1" y="49"/>
                      <a:pt x="25" y="175"/>
                      <a:pt x="104" y="175"/>
                    </a:cubicBezTo>
                    <a:cubicBezTo>
                      <a:pt x="111" y="175"/>
                      <a:pt x="119" y="174"/>
                      <a:pt x="127" y="172"/>
                    </a:cubicBezTo>
                    <a:cubicBezTo>
                      <a:pt x="158" y="157"/>
                      <a:pt x="190" y="151"/>
                      <a:pt x="221" y="151"/>
                    </a:cubicBezTo>
                    <a:cubicBezTo>
                      <a:pt x="234" y="151"/>
                      <a:pt x="248" y="152"/>
                      <a:pt x="261" y="155"/>
                    </a:cubicBezTo>
                    <a:cubicBezTo>
                      <a:pt x="264" y="155"/>
                      <a:pt x="267" y="155"/>
                      <a:pt x="270" y="155"/>
                    </a:cubicBezTo>
                    <a:cubicBezTo>
                      <a:pt x="361" y="155"/>
                      <a:pt x="358" y="10"/>
                      <a:pt x="261" y="3"/>
                    </a:cubicBezTo>
                    <a:cubicBezTo>
                      <a:pt x="245" y="1"/>
                      <a:pt x="230" y="0"/>
                      <a:pt x="215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36"/>
              <p:cNvSpPr/>
              <p:nvPr/>
            </p:nvSpPr>
            <p:spPr>
              <a:xfrm flipH="1">
                <a:off x="5431052" y="3142179"/>
                <a:ext cx="71496" cy="110953"/>
              </a:xfrm>
              <a:custGeom>
                <a:rect b="b" l="l" r="r" t="t"/>
                <a:pathLst>
                  <a:path extrusionOk="0" h="2196" w="1415">
                    <a:moveTo>
                      <a:pt x="1415" y="0"/>
                    </a:moveTo>
                    <a:lnTo>
                      <a:pt x="1415" y="0"/>
                    </a:lnTo>
                    <a:cubicBezTo>
                      <a:pt x="1132" y="176"/>
                      <a:pt x="878" y="389"/>
                      <a:pt x="654" y="637"/>
                    </a:cubicBezTo>
                    <a:cubicBezTo>
                      <a:pt x="272" y="1064"/>
                      <a:pt x="1" y="1638"/>
                      <a:pt x="73" y="2195"/>
                    </a:cubicBezTo>
                    <a:lnTo>
                      <a:pt x="86" y="2185"/>
                    </a:lnTo>
                    <a:cubicBezTo>
                      <a:pt x="380" y="1889"/>
                      <a:pt x="630" y="1791"/>
                      <a:pt x="817" y="1791"/>
                    </a:cubicBezTo>
                    <a:cubicBezTo>
                      <a:pt x="959" y="1791"/>
                      <a:pt x="1065" y="1847"/>
                      <a:pt x="1129" y="1916"/>
                    </a:cubicBezTo>
                    <a:cubicBezTo>
                      <a:pt x="1005" y="1270"/>
                      <a:pt x="1112" y="582"/>
                      <a:pt x="1415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36"/>
              <p:cNvSpPr/>
              <p:nvPr/>
            </p:nvSpPr>
            <p:spPr>
              <a:xfrm flipH="1">
                <a:off x="5028970" y="2942562"/>
                <a:ext cx="261480" cy="216752"/>
              </a:xfrm>
              <a:custGeom>
                <a:rect b="b" l="l" r="r" t="t"/>
                <a:pathLst>
                  <a:path extrusionOk="0" h="4290" w="5175">
                    <a:moveTo>
                      <a:pt x="77" y="1"/>
                    </a:moveTo>
                    <a:cubicBezTo>
                      <a:pt x="38" y="1"/>
                      <a:pt x="1" y="26"/>
                      <a:pt x="3" y="75"/>
                    </a:cubicBezTo>
                    <a:cubicBezTo>
                      <a:pt x="93" y="2497"/>
                      <a:pt x="2025" y="4289"/>
                      <a:pt x="4351" y="4289"/>
                    </a:cubicBezTo>
                    <a:cubicBezTo>
                      <a:pt x="4591" y="4289"/>
                      <a:pt x="4836" y="4270"/>
                      <a:pt x="5083" y="4230"/>
                    </a:cubicBezTo>
                    <a:cubicBezTo>
                      <a:pt x="5174" y="4217"/>
                      <a:pt x="5141" y="4082"/>
                      <a:pt x="5054" y="4082"/>
                    </a:cubicBezTo>
                    <a:cubicBezTo>
                      <a:pt x="5050" y="4082"/>
                      <a:pt x="5046" y="4082"/>
                      <a:pt x="5042" y="4083"/>
                    </a:cubicBezTo>
                    <a:cubicBezTo>
                      <a:pt x="4804" y="4121"/>
                      <a:pt x="4569" y="4139"/>
                      <a:pt x="4338" y="4139"/>
                    </a:cubicBezTo>
                    <a:cubicBezTo>
                      <a:pt x="2101" y="4139"/>
                      <a:pt x="245" y="2401"/>
                      <a:pt x="157" y="75"/>
                    </a:cubicBezTo>
                    <a:cubicBezTo>
                      <a:pt x="155" y="26"/>
                      <a:pt x="116" y="1"/>
                      <a:pt x="77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36"/>
              <p:cNvSpPr/>
              <p:nvPr/>
            </p:nvSpPr>
            <p:spPr>
              <a:xfrm flipH="1">
                <a:off x="5286555" y="2893706"/>
                <a:ext cx="57652" cy="208567"/>
              </a:xfrm>
              <a:custGeom>
                <a:rect b="b" l="l" r="r" t="t"/>
                <a:pathLst>
                  <a:path extrusionOk="0" h="4128" w="1141">
                    <a:moveTo>
                      <a:pt x="261" y="0"/>
                    </a:moveTo>
                    <a:cubicBezTo>
                      <a:pt x="232" y="0"/>
                      <a:pt x="205" y="17"/>
                      <a:pt x="200" y="55"/>
                    </a:cubicBezTo>
                    <a:cubicBezTo>
                      <a:pt x="0" y="1476"/>
                      <a:pt x="262" y="2848"/>
                      <a:pt x="973" y="4089"/>
                    </a:cubicBezTo>
                    <a:cubicBezTo>
                      <a:pt x="988" y="4116"/>
                      <a:pt x="1012" y="4127"/>
                      <a:pt x="1035" y="4127"/>
                    </a:cubicBezTo>
                    <a:cubicBezTo>
                      <a:pt x="1088" y="4127"/>
                      <a:pt x="1141" y="4073"/>
                      <a:pt x="1108" y="4014"/>
                    </a:cubicBezTo>
                    <a:cubicBezTo>
                      <a:pt x="416" y="2807"/>
                      <a:pt x="155" y="1476"/>
                      <a:pt x="348" y="96"/>
                    </a:cubicBezTo>
                    <a:cubicBezTo>
                      <a:pt x="356" y="38"/>
                      <a:pt x="305" y="0"/>
                      <a:pt x="261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36"/>
              <p:cNvSpPr/>
              <p:nvPr/>
            </p:nvSpPr>
            <p:spPr>
              <a:xfrm flipH="1">
                <a:off x="5025894" y="2833887"/>
                <a:ext cx="175482" cy="214984"/>
              </a:xfrm>
              <a:custGeom>
                <a:rect b="b" l="l" r="r" t="t"/>
                <a:pathLst>
                  <a:path extrusionOk="0" h="4255" w="3473">
                    <a:moveTo>
                      <a:pt x="114" y="0"/>
                    </a:moveTo>
                    <a:cubicBezTo>
                      <a:pt x="46" y="0"/>
                      <a:pt x="0" y="101"/>
                      <a:pt x="77" y="142"/>
                    </a:cubicBezTo>
                    <a:cubicBezTo>
                      <a:pt x="1579" y="981"/>
                      <a:pt x="3055" y="2425"/>
                      <a:pt x="3317" y="4197"/>
                    </a:cubicBezTo>
                    <a:cubicBezTo>
                      <a:pt x="3322" y="4237"/>
                      <a:pt x="3349" y="4255"/>
                      <a:pt x="3379" y="4255"/>
                    </a:cubicBezTo>
                    <a:cubicBezTo>
                      <a:pt x="3423" y="4255"/>
                      <a:pt x="3472" y="4217"/>
                      <a:pt x="3464" y="4159"/>
                    </a:cubicBezTo>
                    <a:cubicBezTo>
                      <a:pt x="3196" y="2346"/>
                      <a:pt x="1690" y="864"/>
                      <a:pt x="152" y="11"/>
                    </a:cubicBezTo>
                    <a:cubicBezTo>
                      <a:pt x="139" y="4"/>
                      <a:pt x="126" y="0"/>
                      <a:pt x="114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36"/>
              <p:cNvSpPr/>
              <p:nvPr/>
            </p:nvSpPr>
            <p:spPr>
              <a:xfrm flipH="1">
                <a:off x="5120081" y="2804634"/>
                <a:ext cx="36683" cy="25111"/>
              </a:xfrm>
              <a:custGeom>
                <a:rect b="b" l="l" r="r" t="t"/>
                <a:pathLst>
                  <a:path extrusionOk="0" h="497" w="726">
                    <a:moveTo>
                      <a:pt x="98" y="0"/>
                    </a:moveTo>
                    <a:cubicBezTo>
                      <a:pt x="25" y="0"/>
                      <a:pt x="1" y="122"/>
                      <a:pt x="84" y="156"/>
                    </a:cubicBezTo>
                    <a:cubicBezTo>
                      <a:pt x="267" y="229"/>
                      <a:pt x="424" y="336"/>
                      <a:pt x="562" y="473"/>
                    </a:cubicBezTo>
                    <a:cubicBezTo>
                      <a:pt x="578" y="490"/>
                      <a:pt x="596" y="497"/>
                      <a:pt x="614" y="497"/>
                    </a:cubicBezTo>
                    <a:cubicBezTo>
                      <a:pt x="672" y="497"/>
                      <a:pt x="725" y="419"/>
                      <a:pt x="672" y="366"/>
                    </a:cubicBezTo>
                    <a:cubicBezTo>
                      <a:pt x="510" y="208"/>
                      <a:pt x="332" y="91"/>
                      <a:pt x="126" y="5"/>
                    </a:cubicBezTo>
                    <a:cubicBezTo>
                      <a:pt x="116" y="2"/>
                      <a:pt x="107" y="0"/>
                      <a:pt x="98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36"/>
              <p:cNvSpPr/>
              <p:nvPr/>
            </p:nvSpPr>
            <p:spPr>
              <a:xfrm flipH="1">
                <a:off x="5044294" y="2857481"/>
                <a:ext cx="44717" cy="51687"/>
              </a:xfrm>
              <a:custGeom>
                <a:rect b="b" l="l" r="r" t="t"/>
                <a:pathLst>
                  <a:path extrusionOk="0" h="1023" w="885">
                    <a:moveTo>
                      <a:pt x="116" y="0"/>
                    </a:moveTo>
                    <a:cubicBezTo>
                      <a:pt x="55" y="0"/>
                      <a:pt x="1" y="78"/>
                      <a:pt x="57" y="129"/>
                    </a:cubicBezTo>
                    <a:cubicBezTo>
                      <a:pt x="322" y="380"/>
                      <a:pt x="542" y="666"/>
                      <a:pt x="717" y="985"/>
                    </a:cubicBezTo>
                    <a:cubicBezTo>
                      <a:pt x="732" y="1012"/>
                      <a:pt x="756" y="1023"/>
                      <a:pt x="779" y="1023"/>
                    </a:cubicBezTo>
                    <a:cubicBezTo>
                      <a:pt x="831" y="1023"/>
                      <a:pt x="885" y="968"/>
                      <a:pt x="852" y="906"/>
                    </a:cubicBezTo>
                    <a:cubicBezTo>
                      <a:pt x="669" y="576"/>
                      <a:pt x="442" y="280"/>
                      <a:pt x="167" y="22"/>
                    </a:cubicBezTo>
                    <a:cubicBezTo>
                      <a:pt x="151" y="6"/>
                      <a:pt x="133" y="0"/>
                      <a:pt x="116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36"/>
              <p:cNvSpPr/>
              <p:nvPr/>
            </p:nvSpPr>
            <p:spPr>
              <a:xfrm flipH="1">
                <a:off x="5081368" y="2834442"/>
                <a:ext cx="189933" cy="255151"/>
              </a:xfrm>
              <a:custGeom>
                <a:rect b="b" l="l" r="r" t="t"/>
                <a:pathLst>
                  <a:path extrusionOk="0" h="5050" w="3759">
                    <a:moveTo>
                      <a:pt x="74" y="1"/>
                    </a:moveTo>
                    <a:cubicBezTo>
                      <a:pt x="36" y="1"/>
                      <a:pt x="0" y="26"/>
                      <a:pt x="5" y="76"/>
                    </a:cubicBezTo>
                    <a:cubicBezTo>
                      <a:pt x="205" y="2229"/>
                      <a:pt x="1804" y="3986"/>
                      <a:pt x="3610" y="5039"/>
                    </a:cubicBezTo>
                    <a:cubicBezTo>
                      <a:pt x="3623" y="5046"/>
                      <a:pt x="3636" y="5049"/>
                      <a:pt x="3648" y="5049"/>
                    </a:cubicBezTo>
                    <a:cubicBezTo>
                      <a:pt x="3715" y="5049"/>
                      <a:pt x="3759" y="4948"/>
                      <a:pt x="3685" y="4905"/>
                    </a:cubicBezTo>
                    <a:cubicBezTo>
                      <a:pt x="1935" y="3887"/>
                      <a:pt x="353" y="2170"/>
                      <a:pt x="156" y="76"/>
                    </a:cubicBezTo>
                    <a:cubicBezTo>
                      <a:pt x="153" y="26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 flipH="1">
                <a:off x="5144836" y="2912551"/>
                <a:ext cx="54721" cy="62651"/>
              </a:xfrm>
              <a:custGeom>
                <a:rect b="b" l="l" r="r" t="t"/>
                <a:pathLst>
                  <a:path extrusionOk="0" h="1240" w="1083">
                    <a:moveTo>
                      <a:pt x="108" y="1"/>
                    </a:moveTo>
                    <a:cubicBezTo>
                      <a:pt x="55" y="1"/>
                      <a:pt x="1" y="56"/>
                      <a:pt x="36" y="116"/>
                    </a:cubicBezTo>
                    <a:cubicBezTo>
                      <a:pt x="291" y="514"/>
                      <a:pt x="584" y="882"/>
                      <a:pt x="921" y="1216"/>
                    </a:cubicBezTo>
                    <a:cubicBezTo>
                      <a:pt x="937" y="1233"/>
                      <a:pt x="955" y="1240"/>
                      <a:pt x="972" y="1240"/>
                    </a:cubicBezTo>
                    <a:cubicBezTo>
                      <a:pt x="1031" y="1240"/>
                      <a:pt x="1083" y="1162"/>
                      <a:pt x="1027" y="1109"/>
                    </a:cubicBezTo>
                    <a:cubicBezTo>
                      <a:pt x="704" y="783"/>
                      <a:pt x="415" y="425"/>
                      <a:pt x="171" y="36"/>
                    </a:cubicBezTo>
                    <a:cubicBezTo>
                      <a:pt x="155" y="11"/>
                      <a:pt x="132" y="1"/>
                      <a:pt x="108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36"/>
              <p:cNvSpPr/>
              <p:nvPr/>
            </p:nvSpPr>
            <p:spPr>
              <a:xfrm flipH="1">
                <a:off x="5040705" y="3017437"/>
                <a:ext cx="71597" cy="78364"/>
              </a:xfrm>
              <a:custGeom>
                <a:rect b="b" l="l" r="r" t="t"/>
                <a:pathLst>
                  <a:path extrusionOk="0" h="1551" w="1417">
                    <a:moveTo>
                      <a:pt x="109" y="0"/>
                    </a:moveTo>
                    <a:cubicBezTo>
                      <a:pt x="52" y="0"/>
                      <a:pt x="0" y="79"/>
                      <a:pt x="50" y="134"/>
                    </a:cubicBezTo>
                    <a:cubicBezTo>
                      <a:pt x="243" y="340"/>
                      <a:pt x="494" y="447"/>
                      <a:pt x="711" y="619"/>
                    </a:cubicBezTo>
                    <a:cubicBezTo>
                      <a:pt x="989" y="843"/>
                      <a:pt x="1124" y="1173"/>
                      <a:pt x="1247" y="1499"/>
                    </a:cubicBezTo>
                    <a:cubicBezTo>
                      <a:pt x="1261" y="1535"/>
                      <a:pt x="1292" y="1551"/>
                      <a:pt x="1323" y="1551"/>
                    </a:cubicBezTo>
                    <a:cubicBezTo>
                      <a:pt x="1370" y="1551"/>
                      <a:pt x="1416" y="1514"/>
                      <a:pt x="1395" y="1458"/>
                    </a:cubicBezTo>
                    <a:cubicBezTo>
                      <a:pt x="1285" y="1169"/>
                      <a:pt x="1171" y="877"/>
                      <a:pt x="965" y="643"/>
                    </a:cubicBezTo>
                    <a:cubicBezTo>
                      <a:pt x="735" y="389"/>
                      <a:pt x="394" y="278"/>
                      <a:pt x="160" y="24"/>
                    </a:cubicBezTo>
                    <a:cubicBezTo>
                      <a:pt x="144" y="7"/>
                      <a:pt x="127" y="0"/>
                      <a:pt x="109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36"/>
              <p:cNvSpPr/>
              <p:nvPr/>
            </p:nvSpPr>
            <p:spPr>
              <a:xfrm flipH="1">
                <a:off x="5445348" y="2877438"/>
                <a:ext cx="100853" cy="107416"/>
              </a:xfrm>
              <a:custGeom>
                <a:rect b="b" l="l" r="r" t="t"/>
                <a:pathLst>
                  <a:path extrusionOk="0" h="2126" w="1996">
                    <a:moveTo>
                      <a:pt x="1890" y="0"/>
                    </a:moveTo>
                    <a:cubicBezTo>
                      <a:pt x="1866" y="0"/>
                      <a:pt x="1843" y="12"/>
                      <a:pt x="1828" y="40"/>
                    </a:cubicBezTo>
                    <a:cubicBezTo>
                      <a:pt x="1408" y="800"/>
                      <a:pt x="937" y="1646"/>
                      <a:pt x="84" y="1973"/>
                    </a:cubicBezTo>
                    <a:cubicBezTo>
                      <a:pt x="1" y="2004"/>
                      <a:pt x="25" y="2126"/>
                      <a:pt x="98" y="2126"/>
                    </a:cubicBezTo>
                    <a:cubicBezTo>
                      <a:pt x="106" y="2126"/>
                      <a:pt x="115" y="2124"/>
                      <a:pt x="125" y="2121"/>
                    </a:cubicBezTo>
                    <a:cubicBezTo>
                      <a:pt x="1020" y="1777"/>
                      <a:pt x="1515" y="917"/>
                      <a:pt x="1962" y="115"/>
                    </a:cubicBezTo>
                    <a:cubicBezTo>
                      <a:pt x="1995" y="56"/>
                      <a:pt x="1942" y="0"/>
                      <a:pt x="1890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 flipH="1">
                <a:off x="5444394" y="2932104"/>
                <a:ext cx="26729" cy="34003"/>
              </a:xfrm>
              <a:custGeom>
                <a:rect b="b" l="l" r="r" t="t"/>
                <a:pathLst>
                  <a:path extrusionOk="0" h="673" w="529">
                    <a:moveTo>
                      <a:pt x="422" y="1"/>
                    </a:moveTo>
                    <a:cubicBezTo>
                      <a:pt x="399" y="1"/>
                      <a:pt x="375" y="12"/>
                      <a:pt x="359" y="38"/>
                    </a:cubicBezTo>
                    <a:cubicBezTo>
                      <a:pt x="252" y="210"/>
                      <a:pt x="145" y="386"/>
                      <a:pt x="39" y="557"/>
                    </a:cubicBezTo>
                    <a:cubicBezTo>
                      <a:pt x="0" y="617"/>
                      <a:pt x="54" y="672"/>
                      <a:pt x="107" y="672"/>
                    </a:cubicBezTo>
                    <a:cubicBezTo>
                      <a:pt x="131" y="672"/>
                      <a:pt x="154" y="662"/>
                      <a:pt x="169" y="637"/>
                    </a:cubicBezTo>
                    <a:cubicBezTo>
                      <a:pt x="277" y="461"/>
                      <a:pt x="386" y="289"/>
                      <a:pt x="493" y="113"/>
                    </a:cubicBezTo>
                    <a:cubicBezTo>
                      <a:pt x="529" y="56"/>
                      <a:pt x="475" y="1"/>
                      <a:pt x="422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 flipH="1">
                <a:off x="5402459" y="2853742"/>
                <a:ext cx="25112" cy="33347"/>
              </a:xfrm>
              <a:custGeom>
                <a:rect b="b" l="l" r="r" t="t"/>
                <a:pathLst>
                  <a:path extrusionOk="0" h="660" w="497">
                    <a:moveTo>
                      <a:pt x="391" y="0"/>
                    </a:moveTo>
                    <a:cubicBezTo>
                      <a:pt x="368" y="0"/>
                      <a:pt x="345" y="11"/>
                      <a:pt x="329" y="38"/>
                    </a:cubicBezTo>
                    <a:cubicBezTo>
                      <a:pt x="233" y="206"/>
                      <a:pt x="133" y="375"/>
                      <a:pt x="37" y="543"/>
                    </a:cubicBezTo>
                    <a:cubicBezTo>
                      <a:pt x="1" y="603"/>
                      <a:pt x="55" y="659"/>
                      <a:pt x="107" y="659"/>
                    </a:cubicBezTo>
                    <a:cubicBezTo>
                      <a:pt x="130" y="659"/>
                      <a:pt x="153" y="649"/>
                      <a:pt x="168" y="622"/>
                    </a:cubicBezTo>
                    <a:cubicBezTo>
                      <a:pt x="267" y="454"/>
                      <a:pt x="364" y="286"/>
                      <a:pt x="463" y="116"/>
                    </a:cubicBezTo>
                    <a:cubicBezTo>
                      <a:pt x="497" y="57"/>
                      <a:pt x="444" y="0"/>
                      <a:pt x="391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6"/>
              <p:cNvSpPr/>
              <p:nvPr/>
            </p:nvSpPr>
            <p:spPr>
              <a:xfrm flipH="1">
                <a:off x="5365625" y="2886582"/>
                <a:ext cx="53408" cy="83316"/>
              </a:xfrm>
              <a:custGeom>
                <a:rect b="b" l="l" r="r" t="t"/>
                <a:pathLst>
                  <a:path extrusionOk="0" h="1649" w="1057">
                    <a:moveTo>
                      <a:pt x="962" y="1"/>
                    </a:moveTo>
                    <a:cubicBezTo>
                      <a:pt x="932" y="1"/>
                      <a:pt x="905" y="18"/>
                      <a:pt x="900" y="58"/>
                    </a:cubicBezTo>
                    <a:cubicBezTo>
                      <a:pt x="810" y="643"/>
                      <a:pt x="521" y="1149"/>
                      <a:pt x="64" y="1520"/>
                    </a:cubicBezTo>
                    <a:cubicBezTo>
                      <a:pt x="1" y="1569"/>
                      <a:pt x="57" y="1648"/>
                      <a:pt x="121" y="1648"/>
                    </a:cubicBezTo>
                    <a:cubicBezTo>
                      <a:pt x="137" y="1648"/>
                      <a:pt x="155" y="1643"/>
                      <a:pt x="170" y="1630"/>
                    </a:cubicBezTo>
                    <a:cubicBezTo>
                      <a:pt x="652" y="1241"/>
                      <a:pt x="959" y="709"/>
                      <a:pt x="1048" y="100"/>
                    </a:cubicBezTo>
                    <a:cubicBezTo>
                      <a:pt x="1056" y="40"/>
                      <a:pt x="1006" y="1"/>
                      <a:pt x="962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36"/>
              <p:cNvSpPr/>
              <p:nvPr/>
            </p:nvSpPr>
            <p:spPr>
              <a:xfrm flipH="1">
                <a:off x="5309138" y="3085542"/>
                <a:ext cx="77509" cy="19907"/>
              </a:xfrm>
              <a:custGeom>
                <a:rect b="b" l="l" r="r" t="t"/>
                <a:pathLst>
                  <a:path extrusionOk="0" h="394" w="1534">
                    <a:moveTo>
                      <a:pt x="669" y="1"/>
                    </a:moveTo>
                    <a:cubicBezTo>
                      <a:pt x="453" y="1"/>
                      <a:pt x="267" y="82"/>
                      <a:pt x="73" y="189"/>
                    </a:cubicBezTo>
                    <a:cubicBezTo>
                      <a:pt x="0" y="231"/>
                      <a:pt x="44" y="331"/>
                      <a:pt x="113" y="331"/>
                    </a:cubicBezTo>
                    <a:cubicBezTo>
                      <a:pt x="126" y="331"/>
                      <a:pt x="139" y="328"/>
                      <a:pt x="153" y="321"/>
                    </a:cubicBezTo>
                    <a:cubicBezTo>
                      <a:pt x="337" y="219"/>
                      <a:pt x="504" y="176"/>
                      <a:pt x="669" y="176"/>
                    </a:cubicBezTo>
                    <a:cubicBezTo>
                      <a:pt x="900" y="176"/>
                      <a:pt x="1123" y="261"/>
                      <a:pt x="1377" y="386"/>
                    </a:cubicBezTo>
                    <a:cubicBezTo>
                      <a:pt x="1388" y="391"/>
                      <a:pt x="1400" y="394"/>
                      <a:pt x="1411" y="394"/>
                    </a:cubicBezTo>
                    <a:cubicBezTo>
                      <a:pt x="1484" y="394"/>
                      <a:pt x="1534" y="287"/>
                      <a:pt x="1456" y="251"/>
                    </a:cubicBezTo>
                    <a:cubicBezTo>
                      <a:pt x="1236" y="145"/>
                      <a:pt x="1015" y="38"/>
                      <a:pt x="772" y="7"/>
                    </a:cubicBezTo>
                    <a:cubicBezTo>
                      <a:pt x="737" y="3"/>
                      <a:pt x="702" y="1"/>
                      <a:pt x="669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36"/>
              <p:cNvSpPr/>
              <p:nvPr/>
            </p:nvSpPr>
            <p:spPr>
              <a:xfrm flipH="1">
                <a:off x="5378850" y="3667771"/>
                <a:ext cx="904846" cy="537283"/>
              </a:xfrm>
              <a:custGeom>
                <a:rect b="b" l="l" r="r" t="t"/>
                <a:pathLst>
                  <a:path extrusionOk="0" h="10634" w="17908">
                    <a:moveTo>
                      <a:pt x="213" y="0"/>
                    </a:moveTo>
                    <a:cubicBezTo>
                      <a:pt x="136" y="0"/>
                      <a:pt x="57" y="49"/>
                      <a:pt x="52" y="147"/>
                    </a:cubicBezTo>
                    <a:cubicBezTo>
                      <a:pt x="0" y="1475"/>
                      <a:pt x="891" y="2503"/>
                      <a:pt x="2006" y="3112"/>
                    </a:cubicBezTo>
                    <a:cubicBezTo>
                      <a:pt x="3506" y="3934"/>
                      <a:pt x="5260" y="4382"/>
                      <a:pt x="6869" y="4939"/>
                    </a:cubicBezTo>
                    <a:cubicBezTo>
                      <a:pt x="8654" y="5555"/>
                      <a:pt x="10440" y="6236"/>
                      <a:pt x="12266" y="6714"/>
                    </a:cubicBezTo>
                    <a:cubicBezTo>
                      <a:pt x="12782" y="6847"/>
                      <a:pt x="13318" y="6917"/>
                      <a:pt x="13804" y="7140"/>
                    </a:cubicBezTo>
                    <a:cubicBezTo>
                      <a:pt x="14230" y="7339"/>
                      <a:pt x="14636" y="7604"/>
                      <a:pt x="15049" y="7835"/>
                    </a:cubicBezTo>
                    <a:cubicBezTo>
                      <a:pt x="15843" y="8277"/>
                      <a:pt x="16636" y="8719"/>
                      <a:pt x="17430" y="9165"/>
                    </a:cubicBezTo>
                    <a:lnTo>
                      <a:pt x="17430" y="9165"/>
                    </a:lnTo>
                    <a:cubicBezTo>
                      <a:pt x="17317" y="9331"/>
                      <a:pt x="17167" y="9458"/>
                      <a:pt x="16979" y="9548"/>
                    </a:cubicBezTo>
                    <a:cubicBezTo>
                      <a:pt x="16865" y="9616"/>
                      <a:pt x="16889" y="9795"/>
                      <a:pt x="17016" y="9830"/>
                    </a:cubicBezTo>
                    <a:cubicBezTo>
                      <a:pt x="17398" y="9936"/>
                      <a:pt x="17690" y="9781"/>
                      <a:pt x="17425" y="10394"/>
                    </a:cubicBezTo>
                    <a:cubicBezTo>
                      <a:pt x="17371" y="10519"/>
                      <a:pt x="17481" y="10633"/>
                      <a:pt x="17579" y="10633"/>
                    </a:cubicBezTo>
                    <a:cubicBezTo>
                      <a:pt x="17624" y="10633"/>
                      <a:pt x="17667" y="10609"/>
                      <a:pt x="17690" y="10552"/>
                    </a:cubicBezTo>
                    <a:cubicBezTo>
                      <a:pt x="17808" y="10281"/>
                      <a:pt x="17870" y="10046"/>
                      <a:pt x="17900" y="9754"/>
                    </a:cubicBezTo>
                    <a:cubicBezTo>
                      <a:pt x="17907" y="9677"/>
                      <a:pt x="17825" y="9600"/>
                      <a:pt x="17751" y="9600"/>
                    </a:cubicBezTo>
                    <a:cubicBezTo>
                      <a:pt x="17749" y="9600"/>
                      <a:pt x="17748" y="9600"/>
                      <a:pt x="17746" y="9600"/>
                    </a:cubicBezTo>
                    <a:cubicBezTo>
                      <a:pt x="17678" y="9610"/>
                      <a:pt x="17611" y="9615"/>
                      <a:pt x="17545" y="9615"/>
                    </a:cubicBezTo>
                    <a:cubicBezTo>
                      <a:pt x="17505" y="9615"/>
                      <a:pt x="17465" y="9613"/>
                      <a:pt x="17425" y="9610"/>
                    </a:cubicBezTo>
                    <a:lnTo>
                      <a:pt x="17425" y="9610"/>
                    </a:lnTo>
                    <a:cubicBezTo>
                      <a:pt x="17561" y="9491"/>
                      <a:pt x="17673" y="9355"/>
                      <a:pt x="17776" y="9187"/>
                    </a:cubicBezTo>
                    <a:cubicBezTo>
                      <a:pt x="17821" y="9114"/>
                      <a:pt x="17794" y="9014"/>
                      <a:pt x="17722" y="8973"/>
                    </a:cubicBezTo>
                    <a:cubicBezTo>
                      <a:pt x="17009" y="8574"/>
                      <a:pt x="16294" y="8176"/>
                      <a:pt x="15582" y="7779"/>
                    </a:cubicBezTo>
                    <a:cubicBezTo>
                      <a:pt x="14932" y="7415"/>
                      <a:pt x="14265" y="6944"/>
                      <a:pt x="13556" y="6706"/>
                    </a:cubicBezTo>
                    <a:cubicBezTo>
                      <a:pt x="12789" y="6452"/>
                      <a:pt x="11977" y="6325"/>
                      <a:pt x="11203" y="6074"/>
                    </a:cubicBezTo>
                    <a:cubicBezTo>
                      <a:pt x="10350" y="5802"/>
                      <a:pt x="9500" y="5509"/>
                      <a:pt x="8651" y="5220"/>
                    </a:cubicBezTo>
                    <a:cubicBezTo>
                      <a:pt x="7045" y="4677"/>
                      <a:pt x="5442" y="4123"/>
                      <a:pt x="3846" y="3553"/>
                    </a:cubicBezTo>
                    <a:cubicBezTo>
                      <a:pt x="2277" y="2988"/>
                      <a:pt x="283" y="2139"/>
                      <a:pt x="361" y="147"/>
                    </a:cubicBezTo>
                    <a:cubicBezTo>
                      <a:pt x="365" y="49"/>
                      <a:pt x="290" y="0"/>
                      <a:pt x="213" y="0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 flipH="1">
                <a:off x="5388353" y="4206852"/>
                <a:ext cx="155827" cy="177545"/>
              </a:xfrm>
              <a:custGeom>
                <a:rect b="b" l="l" r="r" t="t"/>
                <a:pathLst>
                  <a:path extrusionOk="0" h="3514" w="3084">
                    <a:moveTo>
                      <a:pt x="2860" y="1"/>
                    </a:moveTo>
                    <a:cubicBezTo>
                      <a:pt x="2813" y="1"/>
                      <a:pt x="2765" y="19"/>
                      <a:pt x="2730" y="65"/>
                    </a:cubicBezTo>
                    <a:cubicBezTo>
                      <a:pt x="1898" y="1151"/>
                      <a:pt x="1107" y="2300"/>
                      <a:pt x="113" y="3250"/>
                    </a:cubicBezTo>
                    <a:cubicBezTo>
                      <a:pt x="1" y="3357"/>
                      <a:pt x="108" y="3513"/>
                      <a:pt x="230" y="3513"/>
                    </a:cubicBezTo>
                    <a:cubicBezTo>
                      <a:pt x="264" y="3513"/>
                      <a:pt x="300" y="3501"/>
                      <a:pt x="332" y="3470"/>
                    </a:cubicBezTo>
                    <a:cubicBezTo>
                      <a:pt x="1340" y="2503"/>
                      <a:pt x="2149" y="1327"/>
                      <a:pt x="2998" y="222"/>
                    </a:cubicBezTo>
                    <a:cubicBezTo>
                      <a:pt x="3083" y="111"/>
                      <a:pt x="2974" y="1"/>
                      <a:pt x="2860" y="1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6"/>
              <p:cNvSpPr/>
              <p:nvPr/>
            </p:nvSpPr>
            <p:spPr>
              <a:xfrm flipH="1">
                <a:off x="5528654" y="2977069"/>
                <a:ext cx="887819" cy="722255"/>
              </a:xfrm>
              <a:custGeom>
                <a:rect b="b" l="l" r="r" t="t"/>
                <a:pathLst>
                  <a:path extrusionOk="0" h="14295" w="17571">
                    <a:moveTo>
                      <a:pt x="13296" y="1"/>
                    </a:moveTo>
                    <a:cubicBezTo>
                      <a:pt x="13177" y="1"/>
                      <a:pt x="13059" y="2"/>
                      <a:pt x="12941" y="4"/>
                    </a:cubicBezTo>
                    <a:cubicBezTo>
                      <a:pt x="10787" y="42"/>
                      <a:pt x="8572" y="369"/>
                      <a:pt x="6715" y="1463"/>
                    </a:cubicBezTo>
                    <a:cubicBezTo>
                      <a:pt x="4946" y="2509"/>
                      <a:pt x="3626" y="4184"/>
                      <a:pt x="2635" y="5983"/>
                    </a:cubicBezTo>
                    <a:cubicBezTo>
                      <a:pt x="1923" y="7269"/>
                      <a:pt x="1284" y="8724"/>
                      <a:pt x="1" y="9447"/>
                    </a:cubicBezTo>
                    <a:cubicBezTo>
                      <a:pt x="2181" y="11651"/>
                      <a:pt x="5181" y="13020"/>
                      <a:pt x="8269" y="13241"/>
                    </a:cubicBezTo>
                    <a:cubicBezTo>
                      <a:pt x="8483" y="13257"/>
                      <a:pt x="8699" y="13268"/>
                      <a:pt x="8916" y="13271"/>
                    </a:cubicBezTo>
                    <a:cubicBezTo>
                      <a:pt x="9036" y="13273"/>
                      <a:pt x="9157" y="13274"/>
                      <a:pt x="9278" y="13274"/>
                    </a:cubicBezTo>
                    <a:cubicBezTo>
                      <a:pt x="9462" y="13274"/>
                      <a:pt x="9647" y="13273"/>
                      <a:pt x="9831" y="13273"/>
                    </a:cubicBezTo>
                    <a:cubicBezTo>
                      <a:pt x="10623" y="13273"/>
                      <a:pt x="11412" y="13302"/>
                      <a:pt x="12132" y="13612"/>
                    </a:cubicBezTo>
                    <a:cubicBezTo>
                      <a:pt x="12672" y="13842"/>
                      <a:pt x="13257" y="14224"/>
                      <a:pt x="13803" y="14286"/>
                    </a:cubicBezTo>
                    <a:cubicBezTo>
                      <a:pt x="13853" y="14291"/>
                      <a:pt x="13902" y="14294"/>
                      <a:pt x="13951" y="14294"/>
                    </a:cubicBezTo>
                    <a:cubicBezTo>
                      <a:pt x="14145" y="14294"/>
                      <a:pt x="14330" y="14247"/>
                      <a:pt x="14509" y="14131"/>
                    </a:cubicBezTo>
                    <a:cubicBezTo>
                      <a:pt x="14956" y="13842"/>
                      <a:pt x="15059" y="13250"/>
                      <a:pt x="15211" y="12741"/>
                    </a:cubicBezTo>
                    <a:cubicBezTo>
                      <a:pt x="15572" y="11479"/>
                      <a:pt x="16438" y="10375"/>
                      <a:pt x="17570" y="9715"/>
                    </a:cubicBezTo>
                    <a:cubicBezTo>
                      <a:pt x="17002" y="8742"/>
                      <a:pt x="16907" y="7507"/>
                      <a:pt x="17319" y="6457"/>
                    </a:cubicBezTo>
                    <a:lnTo>
                      <a:pt x="17302" y="6433"/>
                    </a:lnTo>
                    <a:cubicBezTo>
                      <a:pt x="16741" y="4393"/>
                      <a:pt x="16181" y="2357"/>
                      <a:pt x="15620" y="325"/>
                    </a:cubicBezTo>
                    <a:cubicBezTo>
                      <a:pt x="14878" y="61"/>
                      <a:pt x="14083" y="1"/>
                      <a:pt x="13296" y="1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6"/>
              <p:cNvSpPr/>
              <p:nvPr/>
            </p:nvSpPr>
            <p:spPr>
              <a:xfrm flipH="1">
                <a:off x="5719020" y="3082056"/>
                <a:ext cx="305388" cy="616809"/>
              </a:xfrm>
              <a:custGeom>
                <a:rect b="b" l="l" r="r" t="t"/>
                <a:pathLst>
                  <a:path extrusionOk="0" h="12208" w="6044">
                    <a:moveTo>
                      <a:pt x="5183" y="0"/>
                    </a:moveTo>
                    <a:cubicBezTo>
                      <a:pt x="4284" y="0"/>
                      <a:pt x="3454" y="463"/>
                      <a:pt x="2673" y="912"/>
                    </a:cubicBezTo>
                    <a:cubicBezTo>
                      <a:pt x="2119" y="1228"/>
                      <a:pt x="1555" y="1558"/>
                      <a:pt x="1163" y="2061"/>
                    </a:cubicBezTo>
                    <a:cubicBezTo>
                      <a:pt x="760" y="2584"/>
                      <a:pt x="585" y="3244"/>
                      <a:pt x="417" y="3884"/>
                    </a:cubicBezTo>
                    <a:cubicBezTo>
                      <a:pt x="293" y="4369"/>
                      <a:pt x="169" y="4851"/>
                      <a:pt x="42" y="5329"/>
                    </a:cubicBezTo>
                    <a:cubicBezTo>
                      <a:pt x="21" y="5411"/>
                      <a:pt x="1" y="5490"/>
                      <a:pt x="14" y="5570"/>
                    </a:cubicBezTo>
                    <a:cubicBezTo>
                      <a:pt x="52" y="5772"/>
                      <a:pt x="279" y="5872"/>
                      <a:pt x="430" y="6013"/>
                    </a:cubicBezTo>
                    <a:cubicBezTo>
                      <a:pt x="826" y="6402"/>
                      <a:pt x="612" y="7059"/>
                      <a:pt x="471" y="7599"/>
                    </a:cubicBezTo>
                    <a:cubicBezTo>
                      <a:pt x="320" y="8166"/>
                      <a:pt x="282" y="8761"/>
                      <a:pt x="296" y="9350"/>
                    </a:cubicBezTo>
                    <a:cubicBezTo>
                      <a:pt x="306" y="9958"/>
                      <a:pt x="382" y="10564"/>
                      <a:pt x="509" y="11163"/>
                    </a:cubicBezTo>
                    <a:cubicBezTo>
                      <a:pt x="723" y="11179"/>
                      <a:pt x="939" y="11190"/>
                      <a:pt x="1156" y="11193"/>
                    </a:cubicBezTo>
                    <a:cubicBezTo>
                      <a:pt x="1276" y="11195"/>
                      <a:pt x="1397" y="11196"/>
                      <a:pt x="1518" y="11196"/>
                    </a:cubicBezTo>
                    <a:cubicBezTo>
                      <a:pt x="1702" y="11196"/>
                      <a:pt x="1887" y="11195"/>
                      <a:pt x="2071" y="11195"/>
                    </a:cubicBezTo>
                    <a:cubicBezTo>
                      <a:pt x="2863" y="11195"/>
                      <a:pt x="3652" y="11224"/>
                      <a:pt x="4372" y="11534"/>
                    </a:cubicBezTo>
                    <a:cubicBezTo>
                      <a:pt x="4912" y="11764"/>
                      <a:pt x="5497" y="12146"/>
                      <a:pt x="6043" y="12208"/>
                    </a:cubicBezTo>
                    <a:cubicBezTo>
                      <a:pt x="6016" y="12149"/>
                      <a:pt x="5989" y="12091"/>
                      <a:pt x="5961" y="12033"/>
                    </a:cubicBezTo>
                    <a:cubicBezTo>
                      <a:pt x="5576" y="11241"/>
                      <a:pt x="5187" y="10450"/>
                      <a:pt x="4929" y="9607"/>
                    </a:cubicBezTo>
                    <a:cubicBezTo>
                      <a:pt x="3990" y="6519"/>
                      <a:pt x="4908" y="3213"/>
                      <a:pt x="5232" y="1"/>
                    </a:cubicBezTo>
                    <a:cubicBezTo>
                      <a:pt x="5215" y="0"/>
                      <a:pt x="5199" y="0"/>
                      <a:pt x="5183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 flipH="1">
                <a:off x="5360836" y="3190479"/>
                <a:ext cx="589201" cy="845738"/>
              </a:xfrm>
              <a:custGeom>
                <a:rect b="b" l="l" r="r" t="t"/>
                <a:pathLst>
                  <a:path extrusionOk="0" h="16739" w="11661">
                    <a:moveTo>
                      <a:pt x="4843" y="0"/>
                    </a:moveTo>
                    <a:cubicBezTo>
                      <a:pt x="4825" y="0"/>
                      <a:pt x="4807" y="1"/>
                      <a:pt x="4789" y="1"/>
                    </a:cubicBezTo>
                    <a:cubicBezTo>
                      <a:pt x="3044" y="42"/>
                      <a:pt x="988" y="1260"/>
                      <a:pt x="493" y="4920"/>
                    </a:cubicBezTo>
                    <a:cubicBezTo>
                      <a:pt x="1" y="8576"/>
                      <a:pt x="1404" y="11204"/>
                      <a:pt x="3258" y="12810"/>
                    </a:cubicBezTo>
                    <a:cubicBezTo>
                      <a:pt x="5108" y="14413"/>
                      <a:pt x="10777" y="16739"/>
                      <a:pt x="10777" y="16739"/>
                    </a:cubicBezTo>
                    <a:lnTo>
                      <a:pt x="11661" y="15397"/>
                    </a:lnTo>
                    <a:cubicBezTo>
                      <a:pt x="9818" y="13808"/>
                      <a:pt x="6251" y="11011"/>
                      <a:pt x="6251" y="11011"/>
                    </a:cubicBezTo>
                    <a:lnTo>
                      <a:pt x="6251" y="11011"/>
                    </a:lnTo>
                    <a:cubicBezTo>
                      <a:pt x="6251" y="11011"/>
                      <a:pt x="6251" y="11011"/>
                      <a:pt x="6252" y="11011"/>
                    </a:cubicBezTo>
                    <a:cubicBezTo>
                      <a:pt x="6361" y="11011"/>
                      <a:pt x="6924" y="5315"/>
                      <a:pt x="6924" y="5315"/>
                    </a:cubicBezTo>
                    <a:cubicBezTo>
                      <a:pt x="7014" y="3926"/>
                      <a:pt x="6808" y="2516"/>
                      <a:pt x="6326" y="1211"/>
                    </a:cubicBezTo>
                    <a:cubicBezTo>
                      <a:pt x="6178" y="809"/>
                      <a:pt x="5979" y="386"/>
                      <a:pt x="5600" y="179"/>
                    </a:cubicBezTo>
                    <a:cubicBezTo>
                      <a:pt x="5372" y="51"/>
                      <a:pt x="5104" y="0"/>
                      <a:pt x="4843" y="0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 flipH="1">
                <a:off x="5582449" y="3084835"/>
                <a:ext cx="381129" cy="312548"/>
              </a:xfrm>
              <a:custGeom>
                <a:rect b="b" l="l" r="r" t="t"/>
                <a:pathLst>
                  <a:path extrusionOk="0" h="6186" w="7543">
                    <a:moveTo>
                      <a:pt x="5325" y="0"/>
                    </a:moveTo>
                    <a:cubicBezTo>
                      <a:pt x="567" y="190"/>
                      <a:pt x="0" y="5810"/>
                      <a:pt x="0" y="5810"/>
                    </a:cubicBezTo>
                    <a:lnTo>
                      <a:pt x="7436" y="6185"/>
                    </a:lnTo>
                    <a:cubicBezTo>
                      <a:pt x="7436" y="6185"/>
                      <a:pt x="7543" y="3822"/>
                      <a:pt x="7086" y="1940"/>
                    </a:cubicBezTo>
                    <a:cubicBezTo>
                      <a:pt x="6628" y="62"/>
                      <a:pt x="5325" y="0"/>
                      <a:pt x="5325" y="0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6"/>
              <p:cNvSpPr/>
              <p:nvPr/>
            </p:nvSpPr>
            <p:spPr>
              <a:xfrm flipH="1">
                <a:off x="5232735" y="3965554"/>
                <a:ext cx="224443" cy="128333"/>
              </a:xfrm>
              <a:custGeom>
                <a:rect b="b" l="l" r="r" t="t"/>
                <a:pathLst>
                  <a:path extrusionOk="0" h="2540" w="4442">
                    <a:moveTo>
                      <a:pt x="1531" y="1"/>
                    </a:moveTo>
                    <a:lnTo>
                      <a:pt x="1" y="437"/>
                    </a:lnTo>
                    <a:cubicBezTo>
                      <a:pt x="341" y="816"/>
                      <a:pt x="688" y="1198"/>
                      <a:pt x="1115" y="1469"/>
                    </a:cubicBezTo>
                    <a:cubicBezTo>
                      <a:pt x="1428" y="1666"/>
                      <a:pt x="1779" y="1796"/>
                      <a:pt x="2122" y="1923"/>
                    </a:cubicBezTo>
                    <a:cubicBezTo>
                      <a:pt x="2587" y="2099"/>
                      <a:pt x="3051" y="2271"/>
                      <a:pt x="3516" y="2443"/>
                    </a:cubicBezTo>
                    <a:cubicBezTo>
                      <a:pt x="3643" y="2491"/>
                      <a:pt x="3778" y="2539"/>
                      <a:pt x="3917" y="2539"/>
                    </a:cubicBezTo>
                    <a:cubicBezTo>
                      <a:pt x="3946" y="2539"/>
                      <a:pt x="3975" y="2537"/>
                      <a:pt x="4004" y="2533"/>
                    </a:cubicBezTo>
                    <a:cubicBezTo>
                      <a:pt x="4170" y="2505"/>
                      <a:pt x="4341" y="2357"/>
                      <a:pt x="4338" y="2178"/>
                    </a:cubicBezTo>
                    <a:cubicBezTo>
                      <a:pt x="4338" y="2041"/>
                      <a:pt x="4238" y="1931"/>
                      <a:pt x="4145" y="1838"/>
                    </a:cubicBezTo>
                    <a:lnTo>
                      <a:pt x="4145" y="1838"/>
                    </a:lnTo>
                    <a:cubicBezTo>
                      <a:pt x="4153" y="1839"/>
                      <a:pt x="4162" y="1840"/>
                      <a:pt x="4170" y="1840"/>
                    </a:cubicBezTo>
                    <a:cubicBezTo>
                      <a:pt x="4264" y="1840"/>
                      <a:pt x="4347" y="1725"/>
                      <a:pt x="4341" y="1617"/>
                    </a:cubicBezTo>
                    <a:cubicBezTo>
                      <a:pt x="4335" y="1504"/>
                      <a:pt x="4259" y="1415"/>
                      <a:pt x="4176" y="1342"/>
                    </a:cubicBezTo>
                    <a:cubicBezTo>
                      <a:pt x="4269" y="1304"/>
                      <a:pt x="4368" y="1253"/>
                      <a:pt x="4406" y="1153"/>
                    </a:cubicBezTo>
                    <a:cubicBezTo>
                      <a:pt x="4441" y="1060"/>
                      <a:pt x="4406" y="953"/>
                      <a:pt x="4341" y="882"/>
                    </a:cubicBezTo>
                    <a:cubicBezTo>
                      <a:pt x="4279" y="812"/>
                      <a:pt x="4190" y="775"/>
                      <a:pt x="4104" y="737"/>
                    </a:cubicBezTo>
                    <a:cubicBezTo>
                      <a:pt x="4097" y="685"/>
                      <a:pt x="4141" y="641"/>
                      <a:pt x="4186" y="620"/>
                    </a:cubicBezTo>
                    <a:cubicBezTo>
                      <a:pt x="4231" y="599"/>
                      <a:pt x="4283" y="589"/>
                      <a:pt x="4317" y="555"/>
                    </a:cubicBezTo>
                    <a:cubicBezTo>
                      <a:pt x="4379" y="493"/>
                      <a:pt x="4365" y="379"/>
                      <a:pt x="4307" y="321"/>
                    </a:cubicBezTo>
                    <a:cubicBezTo>
                      <a:pt x="4252" y="259"/>
                      <a:pt x="4165" y="238"/>
                      <a:pt x="4087" y="221"/>
                    </a:cubicBezTo>
                    <a:cubicBezTo>
                      <a:pt x="3251" y="45"/>
                      <a:pt x="2367" y="172"/>
                      <a:pt x="153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36"/>
              <p:cNvSpPr/>
              <p:nvPr/>
            </p:nvSpPr>
            <p:spPr>
              <a:xfrm flipH="1">
                <a:off x="4992248" y="4519389"/>
                <a:ext cx="138546" cy="81497"/>
              </a:xfrm>
              <a:custGeom>
                <a:rect b="b" l="l" r="r" t="t"/>
                <a:pathLst>
                  <a:path extrusionOk="0" h="1613" w="2742">
                    <a:moveTo>
                      <a:pt x="372" y="1"/>
                    </a:moveTo>
                    <a:cubicBezTo>
                      <a:pt x="217" y="53"/>
                      <a:pt x="58" y="94"/>
                      <a:pt x="14" y="283"/>
                    </a:cubicBezTo>
                    <a:cubicBezTo>
                      <a:pt x="0" y="334"/>
                      <a:pt x="10" y="383"/>
                      <a:pt x="28" y="424"/>
                    </a:cubicBezTo>
                    <a:cubicBezTo>
                      <a:pt x="585" y="723"/>
                      <a:pt x="1139" y="1023"/>
                      <a:pt x="1696" y="1325"/>
                    </a:cubicBezTo>
                    <a:cubicBezTo>
                      <a:pt x="1908" y="1439"/>
                      <a:pt x="2145" y="1613"/>
                      <a:pt x="2382" y="1613"/>
                    </a:cubicBezTo>
                    <a:cubicBezTo>
                      <a:pt x="2469" y="1613"/>
                      <a:pt x="2556" y="1589"/>
                      <a:pt x="2642" y="1531"/>
                    </a:cubicBezTo>
                    <a:cubicBezTo>
                      <a:pt x="2734" y="1466"/>
                      <a:pt x="2741" y="1322"/>
                      <a:pt x="2638" y="1263"/>
                    </a:cubicBezTo>
                    <a:cubicBezTo>
                      <a:pt x="1882" y="844"/>
                      <a:pt x="1128" y="421"/>
                      <a:pt x="372" y="1"/>
                    </a:cubicBezTo>
                    <a:close/>
                  </a:path>
                </a:pathLst>
              </a:custGeom>
              <a:solidFill>
                <a:srgbClr val="4845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6"/>
              <p:cNvSpPr/>
              <p:nvPr/>
            </p:nvSpPr>
            <p:spPr>
              <a:xfrm flipH="1">
                <a:off x="4847995" y="4533737"/>
                <a:ext cx="245109" cy="150868"/>
              </a:xfrm>
              <a:custGeom>
                <a:rect b="b" l="l" r="r" t="t"/>
                <a:pathLst>
                  <a:path extrusionOk="0" h="2986" w="4851">
                    <a:moveTo>
                      <a:pt x="2190" y="0"/>
                    </a:moveTo>
                    <a:cubicBezTo>
                      <a:pt x="2052" y="0"/>
                      <a:pt x="1914" y="35"/>
                      <a:pt x="1782" y="78"/>
                    </a:cubicBezTo>
                    <a:cubicBezTo>
                      <a:pt x="1153" y="291"/>
                      <a:pt x="612" y="763"/>
                      <a:pt x="317" y="1358"/>
                    </a:cubicBezTo>
                    <a:lnTo>
                      <a:pt x="444" y="914"/>
                    </a:lnTo>
                    <a:lnTo>
                      <a:pt x="444" y="914"/>
                    </a:lnTo>
                    <a:cubicBezTo>
                      <a:pt x="228" y="1196"/>
                      <a:pt x="1" y="1547"/>
                      <a:pt x="128" y="1877"/>
                    </a:cubicBezTo>
                    <a:cubicBezTo>
                      <a:pt x="217" y="2104"/>
                      <a:pt x="451" y="2238"/>
                      <a:pt x="674" y="2335"/>
                    </a:cubicBezTo>
                    <a:cubicBezTo>
                      <a:pt x="1548" y="2717"/>
                      <a:pt x="2508" y="2836"/>
                      <a:pt x="3454" y="2954"/>
                    </a:cubicBezTo>
                    <a:cubicBezTo>
                      <a:pt x="3604" y="2971"/>
                      <a:pt x="3762" y="2986"/>
                      <a:pt x="3918" y="2986"/>
                    </a:cubicBezTo>
                    <a:cubicBezTo>
                      <a:pt x="4229" y="2986"/>
                      <a:pt x="4530" y="2926"/>
                      <a:pt x="4737" y="2706"/>
                    </a:cubicBezTo>
                    <a:cubicBezTo>
                      <a:pt x="4785" y="2655"/>
                      <a:pt x="4827" y="2593"/>
                      <a:pt x="4837" y="2524"/>
                    </a:cubicBezTo>
                    <a:cubicBezTo>
                      <a:pt x="4851" y="2424"/>
                      <a:pt x="4792" y="2328"/>
                      <a:pt x="4733" y="2242"/>
                    </a:cubicBezTo>
                    <a:cubicBezTo>
                      <a:pt x="4273" y="1550"/>
                      <a:pt x="3643" y="990"/>
                      <a:pt x="3024" y="436"/>
                    </a:cubicBezTo>
                    <a:cubicBezTo>
                      <a:pt x="2814" y="247"/>
                      <a:pt x="2587" y="50"/>
                      <a:pt x="2305" y="9"/>
                    </a:cubicBezTo>
                    <a:cubicBezTo>
                      <a:pt x="2267" y="3"/>
                      <a:pt x="2228" y="0"/>
                      <a:pt x="2190" y="0"/>
                    </a:cubicBezTo>
                    <a:close/>
                  </a:path>
                </a:pathLst>
              </a:custGeom>
              <a:solidFill>
                <a:srgbClr val="4845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 flipH="1">
                <a:off x="4856186" y="4558746"/>
                <a:ext cx="159768" cy="95038"/>
              </a:xfrm>
              <a:custGeom>
                <a:rect b="b" l="l" r="r" t="t"/>
                <a:pathLst>
                  <a:path extrusionOk="0" h="1881" w="3162">
                    <a:moveTo>
                      <a:pt x="59" y="1128"/>
                    </a:moveTo>
                    <a:cubicBezTo>
                      <a:pt x="50" y="1129"/>
                      <a:pt x="44" y="1134"/>
                      <a:pt x="42" y="1142"/>
                    </a:cubicBezTo>
                    <a:lnTo>
                      <a:pt x="42" y="1142"/>
                    </a:lnTo>
                    <a:lnTo>
                      <a:pt x="59" y="1128"/>
                    </a:lnTo>
                    <a:close/>
                    <a:moveTo>
                      <a:pt x="2420" y="0"/>
                    </a:moveTo>
                    <a:cubicBezTo>
                      <a:pt x="2235" y="0"/>
                      <a:pt x="2040" y="63"/>
                      <a:pt x="1879" y="158"/>
                    </a:cubicBezTo>
                    <a:cubicBezTo>
                      <a:pt x="1576" y="344"/>
                      <a:pt x="1335" y="633"/>
                      <a:pt x="1211" y="966"/>
                    </a:cubicBezTo>
                    <a:cubicBezTo>
                      <a:pt x="1093" y="839"/>
                      <a:pt x="922" y="779"/>
                      <a:pt x="749" y="779"/>
                    </a:cubicBezTo>
                    <a:cubicBezTo>
                      <a:pt x="506" y="779"/>
                      <a:pt x="259" y="898"/>
                      <a:pt x="149" y="1117"/>
                    </a:cubicBezTo>
                    <a:cubicBezTo>
                      <a:pt x="131" y="1149"/>
                      <a:pt x="114" y="1182"/>
                      <a:pt x="80" y="1190"/>
                    </a:cubicBezTo>
                    <a:cubicBezTo>
                      <a:pt x="79" y="1190"/>
                      <a:pt x="78" y="1190"/>
                      <a:pt x="77" y="1190"/>
                    </a:cubicBezTo>
                    <a:cubicBezTo>
                      <a:pt x="54" y="1190"/>
                      <a:pt x="38" y="1160"/>
                      <a:pt x="42" y="1142"/>
                    </a:cubicBezTo>
                    <a:lnTo>
                      <a:pt x="42" y="1142"/>
                    </a:lnTo>
                    <a:lnTo>
                      <a:pt x="1" y="1176"/>
                    </a:lnTo>
                    <a:cubicBezTo>
                      <a:pt x="355" y="1241"/>
                      <a:pt x="661" y="1447"/>
                      <a:pt x="988" y="1598"/>
                    </a:cubicBezTo>
                    <a:cubicBezTo>
                      <a:pt x="1397" y="1786"/>
                      <a:pt x="1847" y="1881"/>
                      <a:pt x="2297" y="1881"/>
                    </a:cubicBezTo>
                    <a:cubicBezTo>
                      <a:pt x="2468" y="1881"/>
                      <a:pt x="2639" y="1867"/>
                      <a:pt x="2808" y="1840"/>
                    </a:cubicBezTo>
                    <a:cubicBezTo>
                      <a:pt x="2928" y="1819"/>
                      <a:pt x="3062" y="1781"/>
                      <a:pt x="3120" y="1674"/>
                    </a:cubicBezTo>
                    <a:cubicBezTo>
                      <a:pt x="3162" y="1606"/>
                      <a:pt x="3158" y="1523"/>
                      <a:pt x="3155" y="1444"/>
                    </a:cubicBezTo>
                    <a:cubicBezTo>
                      <a:pt x="3148" y="1231"/>
                      <a:pt x="3130" y="1021"/>
                      <a:pt x="3103" y="808"/>
                    </a:cubicBezTo>
                    <a:cubicBezTo>
                      <a:pt x="3068" y="563"/>
                      <a:pt x="3017" y="302"/>
                      <a:pt x="2832" y="141"/>
                    </a:cubicBezTo>
                    <a:cubicBezTo>
                      <a:pt x="2716" y="42"/>
                      <a:pt x="2571" y="0"/>
                      <a:pt x="2420" y="0"/>
                    </a:cubicBezTo>
                    <a:close/>
                  </a:path>
                </a:pathLst>
              </a:custGeom>
              <a:solidFill>
                <a:srgbClr val="4B34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6"/>
              <p:cNvSpPr/>
              <p:nvPr/>
            </p:nvSpPr>
            <p:spPr>
              <a:xfrm flipH="1">
                <a:off x="5341005" y="3818229"/>
                <a:ext cx="253446" cy="237771"/>
              </a:xfrm>
              <a:custGeom>
                <a:rect b="b" l="l" r="r" t="t"/>
                <a:pathLst>
                  <a:path extrusionOk="0" h="4706" w="5016">
                    <a:moveTo>
                      <a:pt x="2174" y="0"/>
                    </a:moveTo>
                    <a:lnTo>
                      <a:pt x="0" y="2934"/>
                    </a:lnTo>
                    <a:lnTo>
                      <a:pt x="4389" y="4706"/>
                    </a:lnTo>
                    <a:lnTo>
                      <a:pt x="5015" y="3154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6"/>
              <p:cNvSpPr/>
              <p:nvPr/>
            </p:nvSpPr>
            <p:spPr>
              <a:xfrm flipH="1">
                <a:off x="5514298" y="4533333"/>
                <a:ext cx="305742" cy="299310"/>
              </a:xfrm>
              <a:custGeom>
                <a:rect b="b" l="l" r="r" t="t"/>
                <a:pathLst>
                  <a:path extrusionOk="0" h="5924" w="6051">
                    <a:moveTo>
                      <a:pt x="936" y="1"/>
                    </a:moveTo>
                    <a:cubicBezTo>
                      <a:pt x="936" y="1"/>
                      <a:pt x="241" y="4840"/>
                      <a:pt x="190" y="4995"/>
                    </a:cubicBezTo>
                    <a:lnTo>
                      <a:pt x="1" y="5924"/>
                    </a:lnTo>
                    <a:lnTo>
                      <a:pt x="4111" y="5862"/>
                    </a:lnTo>
                    <a:lnTo>
                      <a:pt x="2659" y="5008"/>
                    </a:lnTo>
                    <a:lnTo>
                      <a:pt x="6051" y="1720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 flipH="1">
                <a:off x="6641988" y="4505798"/>
                <a:ext cx="318121" cy="232314"/>
              </a:xfrm>
              <a:custGeom>
                <a:rect b="b" l="l" r="r" t="t"/>
                <a:pathLst>
                  <a:path extrusionOk="0" h="4598" w="6296">
                    <a:moveTo>
                      <a:pt x="5294" y="1"/>
                    </a:moveTo>
                    <a:cubicBezTo>
                      <a:pt x="4984" y="1"/>
                      <a:pt x="4674" y="28"/>
                      <a:pt x="4366" y="91"/>
                    </a:cubicBezTo>
                    <a:cubicBezTo>
                      <a:pt x="2691" y="442"/>
                      <a:pt x="1480" y="1825"/>
                      <a:pt x="1" y="2671"/>
                    </a:cubicBezTo>
                    <a:lnTo>
                      <a:pt x="25" y="4243"/>
                    </a:lnTo>
                    <a:cubicBezTo>
                      <a:pt x="2109" y="4429"/>
                      <a:pt x="4204" y="4542"/>
                      <a:pt x="6295" y="4597"/>
                    </a:cubicBezTo>
                    <a:lnTo>
                      <a:pt x="6227" y="71"/>
                    </a:lnTo>
                    <a:cubicBezTo>
                      <a:pt x="5916" y="28"/>
                      <a:pt x="5605" y="1"/>
                      <a:pt x="5294" y="1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 flipH="1">
                <a:off x="6912390" y="4535202"/>
                <a:ext cx="326610" cy="212609"/>
              </a:xfrm>
              <a:custGeom>
                <a:rect b="b" l="l" r="r" t="t"/>
                <a:pathLst>
                  <a:path extrusionOk="0" h="4208" w="6464">
                    <a:moveTo>
                      <a:pt x="6464" y="1"/>
                    </a:moveTo>
                    <a:lnTo>
                      <a:pt x="2291" y="2684"/>
                    </a:lnTo>
                    <a:lnTo>
                      <a:pt x="1617" y="2282"/>
                    </a:lnTo>
                    <a:lnTo>
                      <a:pt x="1" y="4208"/>
                    </a:lnTo>
                    <a:lnTo>
                      <a:pt x="2412" y="3915"/>
                    </a:lnTo>
                    <a:lnTo>
                      <a:pt x="6113" y="4012"/>
                    </a:lnTo>
                    <a:lnTo>
                      <a:pt x="6464" y="1"/>
                    </a:ln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6"/>
              <p:cNvSpPr/>
              <p:nvPr/>
            </p:nvSpPr>
            <p:spPr>
              <a:xfrm flipH="1">
                <a:off x="5593529" y="3080490"/>
                <a:ext cx="178210" cy="127727"/>
              </a:xfrm>
              <a:custGeom>
                <a:rect b="b" l="l" r="r" t="t"/>
                <a:pathLst>
                  <a:path extrusionOk="0" h="2528" w="3527">
                    <a:moveTo>
                      <a:pt x="308" y="0"/>
                    </a:moveTo>
                    <a:cubicBezTo>
                      <a:pt x="272" y="0"/>
                      <a:pt x="236" y="1"/>
                      <a:pt x="200" y="4"/>
                    </a:cubicBezTo>
                    <a:cubicBezTo>
                      <a:pt x="8" y="14"/>
                      <a:pt x="1" y="310"/>
                      <a:pt x="187" y="310"/>
                    </a:cubicBezTo>
                    <a:cubicBezTo>
                      <a:pt x="192" y="310"/>
                      <a:pt x="196" y="310"/>
                      <a:pt x="200" y="310"/>
                    </a:cubicBezTo>
                    <a:cubicBezTo>
                      <a:pt x="248" y="307"/>
                      <a:pt x="294" y="305"/>
                      <a:pt x="341" y="305"/>
                    </a:cubicBezTo>
                    <a:cubicBezTo>
                      <a:pt x="1633" y="305"/>
                      <a:pt x="2602" y="1437"/>
                      <a:pt x="3193" y="2453"/>
                    </a:cubicBezTo>
                    <a:cubicBezTo>
                      <a:pt x="3223" y="2506"/>
                      <a:pt x="3270" y="2528"/>
                      <a:pt x="3316" y="2528"/>
                    </a:cubicBezTo>
                    <a:cubicBezTo>
                      <a:pt x="3421" y="2528"/>
                      <a:pt x="3526" y="2417"/>
                      <a:pt x="3457" y="2299"/>
                    </a:cubicBezTo>
                    <a:cubicBezTo>
                      <a:pt x="3124" y="1721"/>
                      <a:pt x="2769" y="1135"/>
                      <a:pt x="2223" y="733"/>
                    </a:cubicBezTo>
                    <a:cubicBezTo>
                      <a:pt x="1718" y="365"/>
                      <a:pt x="954" y="0"/>
                      <a:pt x="308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6"/>
              <p:cNvSpPr/>
              <p:nvPr/>
            </p:nvSpPr>
            <p:spPr>
              <a:xfrm flipH="1">
                <a:off x="5608947" y="3104792"/>
                <a:ext cx="63361" cy="31427"/>
              </a:xfrm>
              <a:custGeom>
                <a:rect b="b" l="l" r="r" t="t"/>
                <a:pathLst>
                  <a:path extrusionOk="0" h="622" w="1254">
                    <a:moveTo>
                      <a:pt x="1062" y="0"/>
                    </a:moveTo>
                    <a:cubicBezTo>
                      <a:pt x="1045" y="0"/>
                      <a:pt x="1027" y="4"/>
                      <a:pt x="1008" y="11"/>
                    </a:cubicBezTo>
                    <a:cubicBezTo>
                      <a:pt x="733" y="125"/>
                      <a:pt x="454" y="224"/>
                      <a:pt x="172" y="318"/>
                    </a:cubicBezTo>
                    <a:cubicBezTo>
                      <a:pt x="0" y="374"/>
                      <a:pt x="52" y="622"/>
                      <a:pt x="204" y="622"/>
                    </a:cubicBezTo>
                    <a:cubicBezTo>
                      <a:pt x="220" y="622"/>
                      <a:pt x="237" y="619"/>
                      <a:pt x="255" y="613"/>
                    </a:cubicBezTo>
                    <a:cubicBezTo>
                      <a:pt x="536" y="524"/>
                      <a:pt x="815" y="421"/>
                      <a:pt x="1090" y="311"/>
                    </a:cubicBezTo>
                    <a:cubicBezTo>
                      <a:pt x="1253" y="246"/>
                      <a:pt x="1205" y="0"/>
                      <a:pt x="1062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6"/>
              <p:cNvSpPr/>
              <p:nvPr/>
            </p:nvSpPr>
            <p:spPr>
              <a:xfrm flipH="1">
                <a:off x="5962801" y="3416923"/>
                <a:ext cx="263198" cy="192349"/>
              </a:xfrm>
              <a:custGeom>
                <a:rect b="b" l="l" r="r" t="t"/>
                <a:pathLst>
                  <a:path extrusionOk="0" h="3807" w="5209">
                    <a:moveTo>
                      <a:pt x="255" y="1"/>
                    </a:moveTo>
                    <a:lnTo>
                      <a:pt x="255" y="1"/>
                    </a:lnTo>
                    <a:cubicBezTo>
                      <a:pt x="451" y="627"/>
                      <a:pt x="1067" y="1001"/>
                      <a:pt x="1541" y="1455"/>
                    </a:cubicBezTo>
                    <a:cubicBezTo>
                      <a:pt x="1651" y="1563"/>
                      <a:pt x="1765" y="1714"/>
                      <a:pt x="1706" y="1858"/>
                    </a:cubicBezTo>
                    <a:cubicBezTo>
                      <a:pt x="1672" y="1934"/>
                      <a:pt x="1597" y="1985"/>
                      <a:pt x="1521" y="2013"/>
                    </a:cubicBezTo>
                    <a:cubicBezTo>
                      <a:pt x="1436" y="2045"/>
                      <a:pt x="1348" y="2057"/>
                      <a:pt x="1258" y="2057"/>
                    </a:cubicBezTo>
                    <a:cubicBezTo>
                      <a:pt x="953" y="2057"/>
                      <a:pt x="628" y="1915"/>
                      <a:pt x="331" y="1915"/>
                    </a:cubicBezTo>
                    <a:cubicBezTo>
                      <a:pt x="215" y="1915"/>
                      <a:pt x="104" y="1936"/>
                      <a:pt x="0" y="1996"/>
                    </a:cubicBezTo>
                    <a:cubicBezTo>
                      <a:pt x="1268" y="3149"/>
                      <a:pt x="2974" y="3806"/>
                      <a:pt x="4688" y="3806"/>
                    </a:cubicBezTo>
                    <a:cubicBezTo>
                      <a:pt x="4731" y="3806"/>
                      <a:pt x="4775" y="3806"/>
                      <a:pt x="4819" y="3805"/>
                    </a:cubicBezTo>
                    <a:cubicBezTo>
                      <a:pt x="4977" y="3802"/>
                      <a:pt x="5183" y="3754"/>
                      <a:pt x="5208" y="3595"/>
                    </a:cubicBezTo>
                    <a:lnTo>
                      <a:pt x="4956" y="461"/>
                    </a:lnTo>
                    <a:cubicBezTo>
                      <a:pt x="4429" y="573"/>
                      <a:pt x="3890" y="628"/>
                      <a:pt x="3350" y="628"/>
                    </a:cubicBezTo>
                    <a:cubicBezTo>
                      <a:pt x="2291" y="628"/>
                      <a:pt x="1231" y="416"/>
                      <a:pt x="255" y="1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 flipH="1">
                <a:off x="5091641" y="2357100"/>
                <a:ext cx="653321" cy="536980"/>
              </a:xfrm>
              <a:custGeom>
                <a:rect b="b" l="l" r="r" t="t"/>
                <a:pathLst>
                  <a:path extrusionOk="0" h="10628" w="12930">
                    <a:moveTo>
                      <a:pt x="9315" y="1"/>
                    </a:moveTo>
                    <a:cubicBezTo>
                      <a:pt x="8929" y="1"/>
                      <a:pt x="8523" y="173"/>
                      <a:pt x="8238" y="443"/>
                    </a:cubicBezTo>
                    <a:cubicBezTo>
                      <a:pt x="7774" y="886"/>
                      <a:pt x="7550" y="1516"/>
                      <a:pt x="7340" y="2121"/>
                    </a:cubicBezTo>
                    <a:cubicBezTo>
                      <a:pt x="7460" y="1356"/>
                      <a:pt x="6732" y="619"/>
                      <a:pt x="5972" y="619"/>
                    </a:cubicBezTo>
                    <a:cubicBezTo>
                      <a:pt x="5902" y="619"/>
                      <a:pt x="5832" y="626"/>
                      <a:pt x="5762" y="639"/>
                    </a:cubicBezTo>
                    <a:cubicBezTo>
                      <a:pt x="4929" y="794"/>
                      <a:pt x="4392" y="1784"/>
                      <a:pt x="4661" y="2589"/>
                    </a:cubicBezTo>
                    <a:cubicBezTo>
                      <a:pt x="4430" y="2180"/>
                      <a:pt x="4203" y="1774"/>
                      <a:pt x="3976" y="1368"/>
                    </a:cubicBezTo>
                    <a:cubicBezTo>
                      <a:pt x="3894" y="1221"/>
                      <a:pt x="3787" y="1059"/>
                      <a:pt x="3619" y="1045"/>
                    </a:cubicBezTo>
                    <a:cubicBezTo>
                      <a:pt x="3611" y="1044"/>
                      <a:pt x="3604" y="1044"/>
                      <a:pt x="3597" y="1044"/>
                    </a:cubicBezTo>
                    <a:cubicBezTo>
                      <a:pt x="3488" y="1044"/>
                      <a:pt x="3386" y="1111"/>
                      <a:pt x="3292" y="1175"/>
                    </a:cubicBezTo>
                    <a:cubicBezTo>
                      <a:pt x="2831" y="1499"/>
                      <a:pt x="2349" y="1843"/>
                      <a:pt x="2085" y="2342"/>
                    </a:cubicBezTo>
                    <a:cubicBezTo>
                      <a:pt x="1870" y="2747"/>
                      <a:pt x="1845" y="3286"/>
                      <a:pt x="2085" y="3657"/>
                    </a:cubicBezTo>
                    <a:lnTo>
                      <a:pt x="2085" y="3657"/>
                    </a:lnTo>
                    <a:cubicBezTo>
                      <a:pt x="1940" y="3557"/>
                      <a:pt x="1758" y="3508"/>
                      <a:pt x="1572" y="3508"/>
                    </a:cubicBezTo>
                    <a:cubicBezTo>
                      <a:pt x="1304" y="3508"/>
                      <a:pt x="1028" y="3610"/>
                      <a:pt x="843" y="3804"/>
                    </a:cubicBezTo>
                    <a:cubicBezTo>
                      <a:pt x="455" y="4209"/>
                      <a:pt x="420" y="4860"/>
                      <a:pt x="612" y="5385"/>
                    </a:cubicBezTo>
                    <a:cubicBezTo>
                      <a:pt x="801" y="5915"/>
                      <a:pt x="1180" y="6352"/>
                      <a:pt x="1552" y="6772"/>
                    </a:cubicBezTo>
                    <a:cubicBezTo>
                      <a:pt x="1418" y="6658"/>
                      <a:pt x="1258" y="6608"/>
                      <a:pt x="1092" y="6608"/>
                    </a:cubicBezTo>
                    <a:cubicBezTo>
                      <a:pt x="641" y="6608"/>
                      <a:pt x="155" y="6984"/>
                      <a:pt x="90" y="7460"/>
                    </a:cubicBezTo>
                    <a:cubicBezTo>
                      <a:pt x="1" y="8110"/>
                      <a:pt x="499" y="8725"/>
                      <a:pt x="1098" y="8994"/>
                    </a:cubicBezTo>
                    <a:cubicBezTo>
                      <a:pt x="1618" y="9226"/>
                      <a:pt x="2197" y="9257"/>
                      <a:pt x="2769" y="9257"/>
                    </a:cubicBezTo>
                    <a:cubicBezTo>
                      <a:pt x="2845" y="9257"/>
                      <a:pt x="2920" y="9257"/>
                      <a:pt x="2995" y="9256"/>
                    </a:cubicBezTo>
                    <a:lnTo>
                      <a:pt x="2995" y="9256"/>
                    </a:lnTo>
                    <a:cubicBezTo>
                      <a:pt x="2422" y="9270"/>
                      <a:pt x="1869" y="9640"/>
                      <a:pt x="1644" y="10167"/>
                    </a:cubicBezTo>
                    <a:cubicBezTo>
                      <a:pt x="2186" y="10488"/>
                      <a:pt x="2809" y="10628"/>
                      <a:pt x="3441" y="10628"/>
                    </a:cubicBezTo>
                    <a:cubicBezTo>
                      <a:pt x="3905" y="10628"/>
                      <a:pt x="4375" y="10552"/>
                      <a:pt x="4819" y="10418"/>
                    </a:cubicBezTo>
                    <a:cubicBezTo>
                      <a:pt x="5865" y="10105"/>
                      <a:pt x="6794" y="9489"/>
                      <a:pt x="7674" y="8843"/>
                    </a:cubicBezTo>
                    <a:lnTo>
                      <a:pt x="9590" y="8533"/>
                    </a:lnTo>
                    <a:cubicBezTo>
                      <a:pt x="10828" y="8120"/>
                      <a:pt x="11912" y="7254"/>
                      <a:pt x="12586" y="6136"/>
                    </a:cubicBezTo>
                    <a:cubicBezTo>
                      <a:pt x="12771" y="5830"/>
                      <a:pt x="12930" y="5441"/>
                      <a:pt x="12765" y="5121"/>
                    </a:cubicBezTo>
                    <a:cubicBezTo>
                      <a:pt x="12642" y="4878"/>
                      <a:pt x="12358" y="4759"/>
                      <a:pt x="12078" y="4759"/>
                    </a:cubicBezTo>
                    <a:cubicBezTo>
                      <a:pt x="12021" y="4759"/>
                      <a:pt x="11964" y="4764"/>
                      <a:pt x="11909" y="4774"/>
                    </a:cubicBezTo>
                    <a:cubicBezTo>
                      <a:pt x="11585" y="4828"/>
                      <a:pt x="11299" y="5021"/>
                      <a:pt x="11028" y="5207"/>
                    </a:cubicBezTo>
                    <a:cubicBezTo>
                      <a:pt x="11276" y="4907"/>
                      <a:pt x="11647" y="4753"/>
                      <a:pt x="11981" y="4553"/>
                    </a:cubicBezTo>
                    <a:cubicBezTo>
                      <a:pt x="12314" y="4358"/>
                      <a:pt x="12644" y="4075"/>
                      <a:pt x="12696" y="3690"/>
                    </a:cubicBezTo>
                    <a:cubicBezTo>
                      <a:pt x="12740" y="3365"/>
                      <a:pt x="12457" y="3012"/>
                      <a:pt x="12158" y="3012"/>
                    </a:cubicBezTo>
                    <a:cubicBezTo>
                      <a:pt x="12132" y="3012"/>
                      <a:pt x="12105" y="3015"/>
                      <a:pt x="12078" y="3021"/>
                    </a:cubicBezTo>
                    <a:lnTo>
                      <a:pt x="12078" y="3021"/>
                    </a:lnTo>
                    <a:cubicBezTo>
                      <a:pt x="12751" y="2741"/>
                      <a:pt x="12825" y="1597"/>
                      <a:pt x="12187" y="1203"/>
                    </a:cubicBezTo>
                    <a:cubicBezTo>
                      <a:pt x="12028" y="1106"/>
                      <a:pt x="11850" y="1063"/>
                      <a:pt x="11670" y="1063"/>
                    </a:cubicBezTo>
                    <a:cubicBezTo>
                      <a:pt x="11097" y="1063"/>
                      <a:pt x="10502" y="1508"/>
                      <a:pt x="10415" y="2097"/>
                    </a:cubicBezTo>
                    <a:cubicBezTo>
                      <a:pt x="10488" y="1430"/>
                      <a:pt x="10509" y="643"/>
                      <a:pt x="9985" y="223"/>
                    </a:cubicBezTo>
                    <a:cubicBezTo>
                      <a:pt x="9793" y="69"/>
                      <a:pt x="9558" y="1"/>
                      <a:pt x="9315" y="1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8" name="Google Shape;21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37"/>
          <p:cNvSpPr txBox="1"/>
          <p:nvPr>
            <p:ph idx="4294967295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Ferramenta de Gestão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35" name="Google Shape;2135;p37"/>
          <p:cNvPicPr preferRelativeResize="0"/>
          <p:nvPr/>
        </p:nvPicPr>
        <p:blipFill rotWithShape="1">
          <a:blip r:embed="rId3">
            <a:alphaModFix/>
          </a:blip>
          <a:srcRect b="0" l="0" r="14879" t="0"/>
          <a:stretch/>
        </p:blipFill>
        <p:spPr>
          <a:xfrm>
            <a:off x="512600" y="405888"/>
            <a:ext cx="7473608" cy="433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38"/>
          <p:cNvSpPr txBox="1"/>
          <p:nvPr>
            <p:ph idx="4294967295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Projeto no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2" name="Google Shape;21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5" y="439525"/>
            <a:ext cx="7988275" cy="431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C7754"/>
        </a:solidFill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9"/>
          <p:cNvSpPr txBox="1"/>
          <p:nvPr>
            <p:ph type="ctrTitle"/>
          </p:nvPr>
        </p:nvSpPr>
        <p:spPr>
          <a:xfrm>
            <a:off x="1804950" y="3000200"/>
            <a:ext cx="4367400" cy="8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Obrigado(a)!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Perguntas?</a:t>
            </a:r>
            <a:endParaRPr/>
          </a:p>
        </p:txBody>
      </p:sp>
      <p:grpSp>
        <p:nvGrpSpPr>
          <p:cNvPr id="2148" name="Google Shape;2148;p39"/>
          <p:cNvGrpSpPr/>
          <p:nvPr/>
        </p:nvGrpSpPr>
        <p:grpSpPr>
          <a:xfrm>
            <a:off x="5507775" y="1733813"/>
            <a:ext cx="3130500" cy="3079724"/>
            <a:chOff x="5231550" y="1857638"/>
            <a:chExt cx="3130500" cy="3079724"/>
          </a:xfrm>
        </p:grpSpPr>
        <p:sp>
          <p:nvSpPr>
            <p:cNvPr id="2149" name="Google Shape;2149;p39"/>
            <p:cNvSpPr/>
            <p:nvPr/>
          </p:nvSpPr>
          <p:spPr>
            <a:xfrm flipH="1">
              <a:off x="5231550" y="4464862"/>
              <a:ext cx="3130500" cy="4725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9"/>
            <p:cNvSpPr/>
            <p:nvPr/>
          </p:nvSpPr>
          <p:spPr>
            <a:xfrm>
              <a:off x="6137143" y="3360124"/>
              <a:ext cx="136234" cy="1330430"/>
            </a:xfrm>
            <a:custGeom>
              <a:rect b="b" l="l" r="r" t="t"/>
              <a:pathLst>
                <a:path extrusionOk="0" h="24766" w="2536">
                  <a:moveTo>
                    <a:pt x="2535" y="0"/>
                  </a:moveTo>
                  <a:lnTo>
                    <a:pt x="0" y="526"/>
                  </a:lnTo>
                  <a:lnTo>
                    <a:pt x="984" y="24766"/>
                  </a:lnTo>
                  <a:lnTo>
                    <a:pt x="1551" y="24766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76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9"/>
            <p:cNvSpPr/>
            <p:nvPr/>
          </p:nvSpPr>
          <p:spPr>
            <a:xfrm>
              <a:off x="6667015" y="3360124"/>
              <a:ext cx="136288" cy="1330430"/>
            </a:xfrm>
            <a:custGeom>
              <a:rect b="b" l="l" r="r" t="t"/>
              <a:pathLst>
                <a:path extrusionOk="0" h="24766" w="2537">
                  <a:moveTo>
                    <a:pt x="1" y="0"/>
                  </a:moveTo>
                  <a:lnTo>
                    <a:pt x="985" y="24766"/>
                  </a:lnTo>
                  <a:lnTo>
                    <a:pt x="1552" y="24766"/>
                  </a:lnTo>
                  <a:lnTo>
                    <a:pt x="2536" y="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6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9"/>
            <p:cNvSpPr/>
            <p:nvPr/>
          </p:nvSpPr>
          <p:spPr>
            <a:xfrm>
              <a:off x="5762031" y="3349058"/>
              <a:ext cx="334300" cy="1341496"/>
            </a:xfrm>
            <a:custGeom>
              <a:rect b="b" l="l" r="r" t="t"/>
              <a:pathLst>
                <a:path extrusionOk="0" h="24972" w="6223">
                  <a:moveTo>
                    <a:pt x="3957" y="0"/>
                  </a:moveTo>
                  <a:cubicBezTo>
                    <a:pt x="3957" y="261"/>
                    <a:pt x="1" y="24972"/>
                    <a:pt x="1" y="24972"/>
                  </a:cubicBezTo>
                  <a:lnTo>
                    <a:pt x="844" y="24972"/>
                  </a:lnTo>
                  <a:cubicBezTo>
                    <a:pt x="844" y="24972"/>
                    <a:pt x="6223" y="348"/>
                    <a:pt x="6065" y="348"/>
                  </a:cubicBezTo>
                  <a:cubicBezTo>
                    <a:pt x="5907" y="348"/>
                    <a:pt x="3957" y="0"/>
                    <a:pt x="3957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9"/>
            <p:cNvSpPr/>
            <p:nvPr/>
          </p:nvSpPr>
          <p:spPr>
            <a:xfrm>
              <a:off x="6165237" y="2981736"/>
              <a:ext cx="359602" cy="227665"/>
            </a:xfrm>
            <a:custGeom>
              <a:rect b="b" l="l" r="r" t="t"/>
              <a:pathLst>
                <a:path extrusionOk="0" h="4238" w="6694">
                  <a:moveTo>
                    <a:pt x="6077" y="1"/>
                  </a:moveTo>
                  <a:cubicBezTo>
                    <a:pt x="5330" y="1"/>
                    <a:pt x="4622" y="619"/>
                    <a:pt x="3885" y="619"/>
                  </a:cubicBezTo>
                  <a:cubicBezTo>
                    <a:pt x="3798" y="619"/>
                    <a:pt x="3710" y="611"/>
                    <a:pt x="3622" y="591"/>
                  </a:cubicBezTo>
                  <a:cubicBezTo>
                    <a:pt x="3340" y="526"/>
                    <a:pt x="3092" y="361"/>
                    <a:pt x="2817" y="272"/>
                  </a:cubicBezTo>
                  <a:cubicBezTo>
                    <a:pt x="2667" y="225"/>
                    <a:pt x="2510" y="204"/>
                    <a:pt x="2353" y="204"/>
                  </a:cubicBezTo>
                  <a:cubicBezTo>
                    <a:pt x="2024" y="204"/>
                    <a:pt x="1691" y="296"/>
                    <a:pt x="1396" y="440"/>
                  </a:cubicBezTo>
                  <a:cubicBezTo>
                    <a:pt x="960" y="653"/>
                    <a:pt x="585" y="974"/>
                    <a:pt x="217" y="1286"/>
                  </a:cubicBezTo>
                  <a:cubicBezTo>
                    <a:pt x="131" y="1366"/>
                    <a:pt x="34" y="1451"/>
                    <a:pt x="21" y="1565"/>
                  </a:cubicBezTo>
                  <a:cubicBezTo>
                    <a:pt x="0" y="1716"/>
                    <a:pt x="131" y="1850"/>
                    <a:pt x="279" y="1898"/>
                  </a:cubicBezTo>
                  <a:cubicBezTo>
                    <a:pt x="367" y="1927"/>
                    <a:pt x="459" y="1934"/>
                    <a:pt x="551" y="1934"/>
                  </a:cubicBezTo>
                  <a:cubicBezTo>
                    <a:pt x="614" y="1934"/>
                    <a:pt x="677" y="1931"/>
                    <a:pt x="739" y="1929"/>
                  </a:cubicBezTo>
                  <a:cubicBezTo>
                    <a:pt x="754" y="1929"/>
                    <a:pt x="769" y="1929"/>
                    <a:pt x="784" y="1929"/>
                  </a:cubicBezTo>
                  <a:cubicBezTo>
                    <a:pt x="1186" y="1929"/>
                    <a:pt x="1586" y="2015"/>
                    <a:pt x="1947" y="2184"/>
                  </a:cubicBezTo>
                  <a:lnTo>
                    <a:pt x="5923" y="4238"/>
                  </a:lnTo>
                  <a:cubicBezTo>
                    <a:pt x="6497" y="2992"/>
                    <a:pt x="6694" y="1585"/>
                    <a:pt x="6481" y="237"/>
                  </a:cubicBezTo>
                  <a:cubicBezTo>
                    <a:pt x="6473" y="179"/>
                    <a:pt x="6460" y="117"/>
                    <a:pt x="6415" y="72"/>
                  </a:cubicBezTo>
                  <a:cubicBezTo>
                    <a:pt x="6378" y="34"/>
                    <a:pt x="6319" y="20"/>
                    <a:pt x="6260" y="13"/>
                  </a:cubicBezTo>
                  <a:cubicBezTo>
                    <a:pt x="6199" y="5"/>
                    <a:pt x="6138" y="1"/>
                    <a:pt x="6077" y="1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9"/>
            <p:cNvSpPr/>
            <p:nvPr/>
          </p:nvSpPr>
          <p:spPr>
            <a:xfrm>
              <a:off x="6830424" y="3884302"/>
              <a:ext cx="487294" cy="449798"/>
            </a:xfrm>
            <a:custGeom>
              <a:rect b="b" l="l" r="r" t="t"/>
              <a:pathLst>
                <a:path extrusionOk="0" h="8373" w="9071">
                  <a:moveTo>
                    <a:pt x="155" y="1"/>
                  </a:moveTo>
                  <a:lnTo>
                    <a:pt x="0" y="8245"/>
                  </a:lnTo>
                  <a:lnTo>
                    <a:pt x="9070" y="8372"/>
                  </a:lnTo>
                  <a:lnTo>
                    <a:pt x="7554" y="385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9"/>
            <p:cNvSpPr/>
            <p:nvPr/>
          </p:nvSpPr>
          <p:spPr>
            <a:xfrm>
              <a:off x="6555067" y="2772666"/>
              <a:ext cx="504323" cy="126725"/>
            </a:xfrm>
            <a:custGeom>
              <a:rect b="b" l="l" r="r" t="t"/>
              <a:pathLst>
                <a:path extrusionOk="0" h="2359" w="9388">
                  <a:moveTo>
                    <a:pt x="2580" y="1"/>
                  </a:moveTo>
                  <a:cubicBezTo>
                    <a:pt x="1720" y="1"/>
                    <a:pt x="860" y="16"/>
                    <a:pt x="1" y="46"/>
                  </a:cubicBezTo>
                  <a:lnTo>
                    <a:pt x="1177" y="1260"/>
                  </a:lnTo>
                  <a:cubicBezTo>
                    <a:pt x="2527" y="1848"/>
                    <a:pt x="3952" y="2359"/>
                    <a:pt x="5422" y="2359"/>
                  </a:cubicBezTo>
                  <a:cubicBezTo>
                    <a:pt x="5465" y="2359"/>
                    <a:pt x="5509" y="2358"/>
                    <a:pt x="5552" y="2358"/>
                  </a:cubicBezTo>
                  <a:cubicBezTo>
                    <a:pt x="7066" y="2327"/>
                    <a:pt x="8645" y="1642"/>
                    <a:pt x="9388" y="321"/>
                  </a:cubicBezTo>
                  <a:cubicBezTo>
                    <a:pt x="7124" y="107"/>
                    <a:pt x="4852" y="1"/>
                    <a:pt x="2580" y="1"/>
                  </a:cubicBezTo>
                  <a:close/>
                </a:path>
              </a:pathLst>
            </a:custGeom>
            <a:solidFill>
              <a:srgbClr val="7434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9"/>
            <p:cNvSpPr/>
            <p:nvPr/>
          </p:nvSpPr>
          <p:spPr>
            <a:xfrm>
              <a:off x="6711386" y="2613500"/>
              <a:ext cx="182379" cy="50927"/>
            </a:xfrm>
            <a:custGeom>
              <a:rect b="b" l="l" r="r" t="t"/>
              <a:pathLst>
                <a:path extrusionOk="0" h="948" w="3395">
                  <a:moveTo>
                    <a:pt x="1958" y="0"/>
                  </a:moveTo>
                  <a:cubicBezTo>
                    <a:pt x="1733" y="0"/>
                    <a:pt x="1510" y="17"/>
                    <a:pt x="1287" y="58"/>
                  </a:cubicBezTo>
                  <a:cubicBezTo>
                    <a:pt x="985" y="110"/>
                    <a:pt x="86" y="333"/>
                    <a:pt x="29" y="729"/>
                  </a:cubicBezTo>
                  <a:cubicBezTo>
                    <a:pt x="1" y="918"/>
                    <a:pt x="91" y="948"/>
                    <a:pt x="205" y="948"/>
                  </a:cubicBezTo>
                  <a:cubicBezTo>
                    <a:pt x="246" y="948"/>
                    <a:pt x="291" y="944"/>
                    <a:pt x="334" y="942"/>
                  </a:cubicBezTo>
                  <a:cubicBezTo>
                    <a:pt x="462" y="935"/>
                    <a:pt x="761" y="774"/>
                    <a:pt x="937" y="732"/>
                  </a:cubicBezTo>
                  <a:cubicBezTo>
                    <a:pt x="1208" y="670"/>
                    <a:pt x="1494" y="646"/>
                    <a:pt x="1775" y="642"/>
                  </a:cubicBezTo>
                  <a:cubicBezTo>
                    <a:pt x="1786" y="642"/>
                    <a:pt x="1797" y="642"/>
                    <a:pt x="1808" y="642"/>
                  </a:cubicBezTo>
                  <a:cubicBezTo>
                    <a:pt x="2292" y="642"/>
                    <a:pt x="2777" y="713"/>
                    <a:pt x="3258" y="780"/>
                  </a:cubicBezTo>
                  <a:cubicBezTo>
                    <a:pt x="3262" y="781"/>
                    <a:pt x="3267" y="781"/>
                    <a:pt x="3271" y="781"/>
                  </a:cubicBezTo>
                  <a:cubicBezTo>
                    <a:pt x="3358" y="781"/>
                    <a:pt x="3395" y="646"/>
                    <a:pt x="3299" y="632"/>
                  </a:cubicBezTo>
                  <a:cubicBezTo>
                    <a:pt x="3293" y="632"/>
                    <a:pt x="3285" y="629"/>
                    <a:pt x="3279" y="629"/>
                  </a:cubicBezTo>
                  <a:lnTo>
                    <a:pt x="3282" y="271"/>
                  </a:lnTo>
                  <a:cubicBezTo>
                    <a:pt x="3361" y="261"/>
                    <a:pt x="3393" y="140"/>
                    <a:pt x="3303" y="131"/>
                  </a:cubicBezTo>
                  <a:cubicBezTo>
                    <a:pt x="2858" y="66"/>
                    <a:pt x="2407" y="0"/>
                    <a:pt x="1958" y="0"/>
                  </a:cubicBezTo>
                  <a:close/>
                </a:path>
              </a:pathLst>
            </a:custGeom>
            <a:solidFill>
              <a:srgbClr val="7F4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9"/>
            <p:cNvSpPr/>
            <p:nvPr/>
          </p:nvSpPr>
          <p:spPr>
            <a:xfrm>
              <a:off x="6756992" y="2647987"/>
              <a:ext cx="214289" cy="111630"/>
            </a:xfrm>
            <a:custGeom>
              <a:rect b="b" l="l" r="r" t="t"/>
              <a:pathLst>
                <a:path extrusionOk="0" h="2078" w="3989">
                  <a:moveTo>
                    <a:pt x="3916" y="0"/>
                  </a:moveTo>
                  <a:lnTo>
                    <a:pt x="2461" y="235"/>
                  </a:lnTo>
                  <a:lnTo>
                    <a:pt x="2279" y="76"/>
                  </a:lnTo>
                  <a:cubicBezTo>
                    <a:pt x="2237" y="75"/>
                    <a:pt x="2196" y="74"/>
                    <a:pt x="2154" y="74"/>
                  </a:cubicBezTo>
                  <a:cubicBezTo>
                    <a:pt x="1532" y="74"/>
                    <a:pt x="911" y="241"/>
                    <a:pt x="372" y="551"/>
                  </a:cubicBezTo>
                  <a:cubicBezTo>
                    <a:pt x="242" y="627"/>
                    <a:pt x="112" y="719"/>
                    <a:pt x="56" y="857"/>
                  </a:cubicBezTo>
                  <a:cubicBezTo>
                    <a:pt x="1" y="998"/>
                    <a:pt x="63" y="1191"/>
                    <a:pt x="211" y="1218"/>
                  </a:cubicBezTo>
                  <a:cubicBezTo>
                    <a:pt x="225" y="1221"/>
                    <a:pt x="239" y="1222"/>
                    <a:pt x="253" y="1222"/>
                  </a:cubicBezTo>
                  <a:cubicBezTo>
                    <a:pt x="307" y="1222"/>
                    <a:pt x="361" y="1202"/>
                    <a:pt x="410" y="1177"/>
                  </a:cubicBezTo>
                  <a:cubicBezTo>
                    <a:pt x="604" y="1081"/>
                    <a:pt x="761" y="926"/>
                    <a:pt x="958" y="833"/>
                  </a:cubicBezTo>
                  <a:cubicBezTo>
                    <a:pt x="1068" y="778"/>
                    <a:pt x="1191" y="747"/>
                    <a:pt x="1312" y="719"/>
                  </a:cubicBezTo>
                  <a:cubicBezTo>
                    <a:pt x="1583" y="657"/>
                    <a:pt x="1858" y="610"/>
                    <a:pt x="2134" y="578"/>
                  </a:cubicBezTo>
                  <a:lnTo>
                    <a:pt x="2134" y="578"/>
                  </a:lnTo>
                  <a:cubicBezTo>
                    <a:pt x="1828" y="781"/>
                    <a:pt x="1601" y="1105"/>
                    <a:pt x="1528" y="1462"/>
                  </a:cubicBezTo>
                  <a:cubicBezTo>
                    <a:pt x="1504" y="1580"/>
                    <a:pt x="1498" y="1700"/>
                    <a:pt x="1528" y="1813"/>
                  </a:cubicBezTo>
                  <a:cubicBezTo>
                    <a:pt x="1563" y="1924"/>
                    <a:pt x="1642" y="2027"/>
                    <a:pt x="1755" y="2064"/>
                  </a:cubicBezTo>
                  <a:cubicBezTo>
                    <a:pt x="1776" y="2073"/>
                    <a:pt x="1800" y="2077"/>
                    <a:pt x="1823" y="2077"/>
                  </a:cubicBezTo>
                  <a:cubicBezTo>
                    <a:pt x="1838" y="2077"/>
                    <a:pt x="1852" y="2075"/>
                    <a:pt x="1866" y="2072"/>
                  </a:cubicBezTo>
                  <a:cubicBezTo>
                    <a:pt x="1924" y="2051"/>
                    <a:pt x="1958" y="1989"/>
                    <a:pt x="1986" y="1934"/>
                  </a:cubicBezTo>
                  <a:cubicBezTo>
                    <a:pt x="2048" y="1817"/>
                    <a:pt x="2106" y="1700"/>
                    <a:pt x="2168" y="1583"/>
                  </a:cubicBezTo>
                  <a:cubicBezTo>
                    <a:pt x="2241" y="1442"/>
                    <a:pt x="2317" y="1301"/>
                    <a:pt x="2426" y="1187"/>
                  </a:cubicBezTo>
                  <a:cubicBezTo>
                    <a:pt x="2454" y="1218"/>
                    <a:pt x="2482" y="1249"/>
                    <a:pt x="2519" y="1267"/>
                  </a:cubicBezTo>
                  <a:cubicBezTo>
                    <a:pt x="2549" y="1280"/>
                    <a:pt x="2581" y="1285"/>
                    <a:pt x="2613" y="1285"/>
                  </a:cubicBezTo>
                  <a:cubicBezTo>
                    <a:pt x="2656" y="1285"/>
                    <a:pt x="2699" y="1277"/>
                    <a:pt x="2739" y="1267"/>
                  </a:cubicBezTo>
                  <a:cubicBezTo>
                    <a:pt x="2911" y="1229"/>
                    <a:pt x="3080" y="1177"/>
                    <a:pt x="3241" y="1112"/>
                  </a:cubicBezTo>
                  <a:cubicBezTo>
                    <a:pt x="3355" y="1064"/>
                    <a:pt x="3465" y="1012"/>
                    <a:pt x="3561" y="937"/>
                  </a:cubicBezTo>
                  <a:cubicBezTo>
                    <a:pt x="3844" y="727"/>
                    <a:pt x="3988" y="345"/>
                    <a:pt x="3916" y="0"/>
                  </a:cubicBezTo>
                  <a:close/>
                </a:path>
              </a:pathLst>
            </a:custGeom>
            <a:solidFill>
              <a:srgbClr val="7F4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9"/>
            <p:cNvSpPr/>
            <p:nvPr/>
          </p:nvSpPr>
          <p:spPr>
            <a:xfrm>
              <a:off x="6731154" y="2569882"/>
              <a:ext cx="177276" cy="61724"/>
            </a:xfrm>
            <a:custGeom>
              <a:rect b="b" l="l" r="r" t="t"/>
              <a:pathLst>
                <a:path extrusionOk="0" h="1149" w="3300">
                  <a:moveTo>
                    <a:pt x="1186" y="1"/>
                  </a:moveTo>
                  <a:cubicBezTo>
                    <a:pt x="867" y="1"/>
                    <a:pt x="550" y="52"/>
                    <a:pt x="255" y="172"/>
                  </a:cubicBezTo>
                  <a:cubicBezTo>
                    <a:pt x="186" y="200"/>
                    <a:pt x="110" y="237"/>
                    <a:pt x="63" y="295"/>
                  </a:cubicBezTo>
                  <a:cubicBezTo>
                    <a:pt x="18" y="357"/>
                    <a:pt x="1" y="451"/>
                    <a:pt x="49" y="512"/>
                  </a:cubicBezTo>
                  <a:cubicBezTo>
                    <a:pt x="94" y="564"/>
                    <a:pt x="166" y="578"/>
                    <a:pt x="231" y="584"/>
                  </a:cubicBezTo>
                  <a:cubicBezTo>
                    <a:pt x="332" y="593"/>
                    <a:pt x="433" y="596"/>
                    <a:pt x="535" y="596"/>
                  </a:cubicBezTo>
                  <a:cubicBezTo>
                    <a:pt x="673" y="596"/>
                    <a:pt x="811" y="591"/>
                    <a:pt x="949" y="591"/>
                  </a:cubicBezTo>
                  <a:cubicBezTo>
                    <a:pt x="975" y="591"/>
                    <a:pt x="1000" y="591"/>
                    <a:pt x="1026" y="592"/>
                  </a:cubicBezTo>
                  <a:cubicBezTo>
                    <a:pt x="1741" y="605"/>
                    <a:pt x="2453" y="798"/>
                    <a:pt x="3076" y="1149"/>
                  </a:cubicBezTo>
                  <a:lnTo>
                    <a:pt x="3299" y="629"/>
                  </a:lnTo>
                  <a:cubicBezTo>
                    <a:pt x="2828" y="381"/>
                    <a:pt x="2339" y="168"/>
                    <a:pt x="1820" y="65"/>
                  </a:cubicBezTo>
                  <a:cubicBezTo>
                    <a:pt x="1612" y="24"/>
                    <a:pt x="1399" y="1"/>
                    <a:pt x="1186" y="1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6799160" y="2379774"/>
              <a:ext cx="68976" cy="447702"/>
            </a:xfrm>
            <a:custGeom>
              <a:rect b="b" l="l" r="r" t="t"/>
              <a:pathLst>
                <a:path extrusionOk="0" h="8334" w="1284">
                  <a:moveTo>
                    <a:pt x="682" y="0"/>
                  </a:moveTo>
                  <a:cubicBezTo>
                    <a:pt x="441" y="0"/>
                    <a:pt x="219" y="297"/>
                    <a:pt x="117" y="656"/>
                  </a:cubicBezTo>
                  <a:cubicBezTo>
                    <a:pt x="0" y="1056"/>
                    <a:pt x="4" y="1513"/>
                    <a:pt x="4" y="1953"/>
                  </a:cubicBezTo>
                  <a:cubicBezTo>
                    <a:pt x="18" y="3907"/>
                    <a:pt x="32" y="5860"/>
                    <a:pt x="46" y="7814"/>
                  </a:cubicBezTo>
                  <a:lnTo>
                    <a:pt x="1129" y="8333"/>
                  </a:lnTo>
                  <a:cubicBezTo>
                    <a:pt x="1194" y="6139"/>
                    <a:pt x="1243" y="3945"/>
                    <a:pt x="1273" y="1747"/>
                  </a:cubicBezTo>
                  <a:cubicBezTo>
                    <a:pt x="1280" y="1396"/>
                    <a:pt x="1284" y="1042"/>
                    <a:pt x="1211" y="711"/>
                  </a:cubicBezTo>
                  <a:cubicBezTo>
                    <a:pt x="1143" y="381"/>
                    <a:pt x="981" y="78"/>
                    <a:pt x="768" y="13"/>
                  </a:cubicBezTo>
                  <a:cubicBezTo>
                    <a:pt x="739" y="4"/>
                    <a:pt x="710" y="0"/>
                    <a:pt x="682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6802276" y="2597922"/>
              <a:ext cx="463657" cy="346548"/>
            </a:xfrm>
            <a:custGeom>
              <a:rect b="b" l="l" r="r" t="t"/>
              <a:pathLst>
                <a:path extrusionOk="0" h="6451" w="8631">
                  <a:moveTo>
                    <a:pt x="1755" y="0"/>
                  </a:moveTo>
                  <a:cubicBezTo>
                    <a:pt x="1618" y="4"/>
                    <a:pt x="1511" y="127"/>
                    <a:pt x="1412" y="235"/>
                  </a:cubicBezTo>
                  <a:cubicBezTo>
                    <a:pt x="1308" y="926"/>
                    <a:pt x="383" y="540"/>
                    <a:pt x="190" y="829"/>
                  </a:cubicBezTo>
                  <a:cubicBezTo>
                    <a:pt x="1" y="1115"/>
                    <a:pt x="988" y="1280"/>
                    <a:pt x="1442" y="1294"/>
                  </a:cubicBezTo>
                  <a:cubicBezTo>
                    <a:pt x="1545" y="1297"/>
                    <a:pt x="1648" y="1300"/>
                    <a:pt x="1751" y="1300"/>
                  </a:cubicBezTo>
                  <a:cubicBezTo>
                    <a:pt x="2077" y="1300"/>
                    <a:pt x="2402" y="1271"/>
                    <a:pt x="2698" y="1132"/>
                  </a:cubicBezTo>
                  <a:lnTo>
                    <a:pt x="2698" y="1132"/>
                  </a:lnTo>
                  <a:lnTo>
                    <a:pt x="2619" y="1810"/>
                  </a:lnTo>
                  <a:cubicBezTo>
                    <a:pt x="2777" y="1972"/>
                    <a:pt x="2939" y="2126"/>
                    <a:pt x="3107" y="2278"/>
                  </a:cubicBezTo>
                  <a:cubicBezTo>
                    <a:pt x="3589" y="2711"/>
                    <a:pt x="4118" y="3096"/>
                    <a:pt x="4558" y="3574"/>
                  </a:cubicBezTo>
                  <a:lnTo>
                    <a:pt x="7530" y="6450"/>
                  </a:lnTo>
                  <a:lnTo>
                    <a:pt x="8631" y="4623"/>
                  </a:lnTo>
                  <a:lnTo>
                    <a:pt x="5192" y="2157"/>
                  </a:lnTo>
                  <a:cubicBezTo>
                    <a:pt x="4445" y="1518"/>
                    <a:pt x="3633" y="950"/>
                    <a:pt x="2777" y="465"/>
                  </a:cubicBezTo>
                  <a:cubicBezTo>
                    <a:pt x="2398" y="279"/>
                    <a:pt x="2326" y="248"/>
                    <a:pt x="1952" y="62"/>
                  </a:cubicBezTo>
                  <a:cubicBezTo>
                    <a:pt x="1890" y="32"/>
                    <a:pt x="1824" y="0"/>
                    <a:pt x="1755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6474866" y="1915814"/>
              <a:ext cx="344882" cy="170883"/>
            </a:xfrm>
            <a:custGeom>
              <a:rect b="b" l="l" r="r" t="t"/>
              <a:pathLst>
                <a:path extrusionOk="0" h="3181" w="6420">
                  <a:moveTo>
                    <a:pt x="2393" y="0"/>
                  </a:moveTo>
                  <a:cubicBezTo>
                    <a:pt x="1720" y="0"/>
                    <a:pt x="1065" y="410"/>
                    <a:pt x="671" y="966"/>
                  </a:cubicBezTo>
                  <a:cubicBezTo>
                    <a:pt x="217" y="1603"/>
                    <a:pt x="52" y="2400"/>
                    <a:pt x="1" y="3181"/>
                  </a:cubicBezTo>
                  <a:cubicBezTo>
                    <a:pt x="723" y="2411"/>
                    <a:pt x="1806" y="2101"/>
                    <a:pt x="2842" y="1898"/>
                  </a:cubicBezTo>
                  <a:cubicBezTo>
                    <a:pt x="3252" y="1821"/>
                    <a:pt x="3665" y="1751"/>
                    <a:pt x="4080" y="1751"/>
                  </a:cubicBezTo>
                  <a:cubicBezTo>
                    <a:pt x="4125" y="1751"/>
                    <a:pt x="4170" y="1752"/>
                    <a:pt x="4214" y="1754"/>
                  </a:cubicBezTo>
                  <a:cubicBezTo>
                    <a:pt x="5016" y="1778"/>
                    <a:pt x="5804" y="2081"/>
                    <a:pt x="6419" y="2596"/>
                  </a:cubicBezTo>
                  <a:lnTo>
                    <a:pt x="4886" y="842"/>
                  </a:lnTo>
                  <a:lnTo>
                    <a:pt x="2684" y="27"/>
                  </a:lnTo>
                  <a:cubicBezTo>
                    <a:pt x="2587" y="9"/>
                    <a:pt x="2490" y="0"/>
                    <a:pt x="2393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6560439" y="1895294"/>
              <a:ext cx="452054" cy="545097"/>
            </a:xfrm>
            <a:custGeom>
              <a:rect b="b" l="l" r="r" t="t"/>
              <a:pathLst>
                <a:path extrusionOk="0" h="10147" w="8415">
                  <a:moveTo>
                    <a:pt x="1807" y="1"/>
                  </a:moveTo>
                  <a:cubicBezTo>
                    <a:pt x="1679" y="1"/>
                    <a:pt x="1552" y="11"/>
                    <a:pt x="1428" y="31"/>
                  </a:cubicBezTo>
                  <a:cubicBezTo>
                    <a:pt x="923" y="113"/>
                    <a:pt x="451" y="333"/>
                    <a:pt x="0" y="574"/>
                  </a:cubicBezTo>
                  <a:cubicBezTo>
                    <a:pt x="195" y="499"/>
                    <a:pt x="395" y="464"/>
                    <a:pt x="596" y="464"/>
                  </a:cubicBezTo>
                  <a:cubicBezTo>
                    <a:pt x="1398" y="464"/>
                    <a:pt x="2206" y="1015"/>
                    <a:pt x="2632" y="1733"/>
                  </a:cubicBezTo>
                  <a:cubicBezTo>
                    <a:pt x="3165" y="2628"/>
                    <a:pt x="3247" y="3711"/>
                    <a:pt x="3320" y="4753"/>
                  </a:cubicBezTo>
                  <a:cubicBezTo>
                    <a:pt x="3358" y="5320"/>
                    <a:pt x="3396" y="5892"/>
                    <a:pt x="3437" y="6459"/>
                  </a:cubicBezTo>
                  <a:cubicBezTo>
                    <a:pt x="3526" y="7780"/>
                    <a:pt x="3671" y="9224"/>
                    <a:pt x="4623" y="10146"/>
                  </a:cubicBezTo>
                  <a:lnTo>
                    <a:pt x="6481" y="10002"/>
                  </a:lnTo>
                  <a:cubicBezTo>
                    <a:pt x="7984" y="8626"/>
                    <a:pt x="8414" y="6387"/>
                    <a:pt x="8159" y="4365"/>
                  </a:cubicBezTo>
                  <a:cubicBezTo>
                    <a:pt x="8005" y="3136"/>
                    <a:pt x="7602" y="1888"/>
                    <a:pt x="6725" y="1015"/>
                  </a:cubicBezTo>
                  <a:cubicBezTo>
                    <a:pt x="6136" y="427"/>
                    <a:pt x="5295" y="58"/>
                    <a:pt x="4477" y="58"/>
                  </a:cubicBezTo>
                  <a:cubicBezTo>
                    <a:pt x="4078" y="58"/>
                    <a:pt x="3683" y="146"/>
                    <a:pt x="3326" y="340"/>
                  </a:cubicBezTo>
                  <a:cubicBezTo>
                    <a:pt x="3256" y="377"/>
                    <a:pt x="3180" y="421"/>
                    <a:pt x="3104" y="421"/>
                  </a:cubicBezTo>
                  <a:cubicBezTo>
                    <a:pt x="3094" y="421"/>
                    <a:pt x="3085" y="421"/>
                    <a:pt x="3075" y="419"/>
                  </a:cubicBezTo>
                  <a:cubicBezTo>
                    <a:pt x="3007" y="405"/>
                    <a:pt x="2952" y="364"/>
                    <a:pt x="2900" y="323"/>
                  </a:cubicBezTo>
                  <a:cubicBezTo>
                    <a:pt x="2586" y="97"/>
                    <a:pt x="2196" y="1"/>
                    <a:pt x="1807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6345353" y="2113227"/>
              <a:ext cx="493418" cy="415309"/>
            </a:xfrm>
            <a:custGeom>
              <a:rect b="b" l="l" r="r" t="t"/>
              <a:pathLst>
                <a:path extrusionOk="0" h="7731" w="9185">
                  <a:moveTo>
                    <a:pt x="4168" y="0"/>
                  </a:moveTo>
                  <a:cubicBezTo>
                    <a:pt x="3537" y="0"/>
                    <a:pt x="2907" y="125"/>
                    <a:pt x="2329" y="379"/>
                  </a:cubicBezTo>
                  <a:cubicBezTo>
                    <a:pt x="1501" y="744"/>
                    <a:pt x="799" y="1349"/>
                    <a:pt x="1" y="1770"/>
                  </a:cubicBezTo>
                  <a:cubicBezTo>
                    <a:pt x="1246" y="2843"/>
                    <a:pt x="2752" y="3606"/>
                    <a:pt x="4355" y="3974"/>
                  </a:cubicBezTo>
                  <a:cubicBezTo>
                    <a:pt x="4892" y="4098"/>
                    <a:pt x="5439" y="4177"/>
                    <a:pt x="5958" y="4356"/>
                  </a:cubicBezTo>
                  <a:cubicBezTo>
                    <a:pt x="7152" y="4762"/>
                    <a:pt x="8146" y="5708"/>
                    <a:pt x="8621" y="6874"/>
                  </a:cubicBezTo>
                  <a:cubicBezTo>
                    <a:pt x="8734" y="7145"/>
                    <a:pt x="8813" y="7466"/>
                    <a:pt x="8686" y="7731"/>
                  </a:cubicBezTo>
                  <a:lnTo>
                    <a:pt x="9185" y="7369"/>
                  </a:lnTo>
                  <a:cubicBezTo>
                    <a:pt x="9147" y="6788"/>
                    <a:pt x="9109" y="6203"/>
                    <a:pt x="9067" y="5621"/>
                  </a:cubicBezTo>
                  <a:cubicBezTo>
                    <a:pt x="9023" y="4924"/>
                    <a:pt x="8975" y="4218"/>
                    <a:pt x="8786" y="3544"/>
                  </a:cubicBezTo>
                  <a:cubicBezTo>
                    <a:pt x="8418" y="2237"/>
                    <a:pt x="7489" y="1095"/>
                    <a:pt x="6271" y="490"/>
                  </a:cubicBezTo>
                  <a:cubicBezTo>
                    <a:pt x="5622" y="166"/>
                    <a:pt x="4894" y="0"/>
                    <a:pt x="416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6787343" y="2117471"/>
              <a:ext cx="539779" cy="365296"/>
            </a:xfrm>
            <a:custGeom>
              <a:rect b="b" l="l" r="r" t="t"/>
              <a:pathLst>
                <a:path extrusionOk="0" h="6800" w="10048">
                  <a:moveTo>
                    <a:pt x="6901" y="0"/>
                  </a:moveTo>
                  <a:cubicBezTo>
                    <a:pt x="6632" y="0"/>
                    <a:pt x="6363" y="20"/>
                    <a:pt x="6095" y="53"/>
                  </a:cubicBezTo>
                  <a:cubicBezTo>
                    <a:pt x="4637" y="229"/>
                    <a:pt x="3209" y="796"/>
                    <a:pt x="2092" y="1752"/>
                  </a:cubicBezTo>
                  <a:cubicBezTo>
                    <a:pt x="974" y="2708"/>
                    <a:pt x="183" y="4064"/>
                    <a:pt x="1" y="5522"/>
                  </a:cubicBezTo>
                  <a:lnTo>
                    <a:pt x="166" y="6107"/>
                  </a:lnTo>
                  <a:cubicBezTo>
                    <a:pt x="207" y="6423"/>
                    <a:pt x="488" y="6668"/>
                    <a:pt x="795" y="6753"/>
                  </a:cubicBezTo>
                  <a:cubicBezTo>
                    <a:pt x="912" y="6786"/>
                    <a:pt x="1031" y="6799"/>
                    <a:pt x="1152" y="6799"/>
                  </a:cubicBezTo>
                  <a:cubicBezTo>
                    <a:pt x="1350" y="6799"/>
                    <a:pt x="1551" y="6763"/>
                    <a:pt x="1744" y="6715"/>
                  </a:cubicBezTo>
                  <a:cubicBezTo>
                    <a:pt x="2168" y="6609"/>
                    <a:pt x="2584" y="6447"/>
                    <a:pt x="2928" y="6179"/>
                  </a:cubicBezTo>
                  <a:cubicBezTo>
                    <a:pt x="3557" y="5684"/>
                    <a:pt x="3867" y="4903"/>
                    <a:pt x="4286" y="4222"/>
                  </a:cubicBezTo>
                  <a:cubicBezTo>
                    <a:pt x="5198" y="2750"/>
                    <a:pt x="6749" y="1687"/>
                    <a:pt x="8448" y="1367"/>
                  </a:cubicBezTo>
                  <a:cubicBezTo>
                    <a:pt x="8709" y="1318"/>
                    <a:pt x="8977" y="1286"/>
                    <a:pt x="9243" y="1286"/>
                  </a:cubicBezTo>
                  <a:cubicBezTo>
                    <a:pt x="9517" y="1286"/>
                    <a:pt x="9788" y="1320"/>
                    <a:pt x="10048" y="1402"/>
                  </a:cubicBezTo>
                  <a:cubicBezTo>
                    <a:pt x="9449" y="703"/>
                    <a:pt x="8599" y="222"/>
                    <a:pt x="7691" y="63"/>
                  </a:cubicBezTo>
                  <a:cubicBezTo>
                    <a:pt x="7430" y="19"/>
                    <a:pt x="7166" y="0"/>
                    <a:pt x="690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6366464" y="2184349"/>
              <a:ext cx="491592" cy="284394"/>
            </a:xfrm>
            <a:custGeom>
              <a:rect b="b" l="l" r="r" t="t"/>
              <a:pathLst>
                <a:path extrusionOk="0" h="5294" w="9151">
                  <a:moveTo>
                    <a:pt x="3504" y="0"/>
                  </a:moveTo>
                  <a:cubicBezTo>
                    <a:pt x="2520" y="0"/>
                    <a:pt x="1566" y="308"/>
                    <a:pt x="589" y="308"/>
                  </a:cubicBezTo>
                  <a:cubicBezTo>
                    <a:pt x="459" y="308"/>
                    <a:pt x="330" y="302"/>
                    <a:pt x="200" y="290"/>
                  </a:cubicBezTo>
                  <a:cubicBezTo>
                    <a:pt x="194" y="290"/>
                    <a:pt x="189" y="290"/>
                    <a:pt x="184" y="290"/>
                  </a:cubicBezTo>
                  <a:cubicBezTo>
                    <a:pt x="0" y="290"/>
                    <a:pt x="8" y="583"/>
                    <a:pt x="200" y="600"/>
                  </a:cubicBezTo>
                  <a:cubicBezTo>
                    <a:pt x="323" y="611"/>
                    <a:pt x="445" y="616"/>
                    <a:pt x="566" y="616"/>
                  </a:cubicBezTo>
                  <a:cubicBezTo>
                    <a:pt x="1369" y="616"/>
                    <a:pt x="2135" y="397"/>
                    <a:pt x="2944" y="328"/>
                  </a:cubicBezTo>
                  <a:cubicBezTo>
                    <a:pt x="3097" y="316"/>
                    <a:pt x="3251" y="309"/>
                    <a:pt x="3404" y="309"/>
                  </a:cubicBezTo>
                  <a:cubicBezTo>
                    <a:pt x="4165" y="309"/>
                    <a:pt x="4922" y="466"/>
                    <a:pt x="5620" y="772"/>
                  </a:cubicBezTo>
                  <a:cubicBezTo>
                    <a:pt x="7406" y="1553"/>
                    <a:pt x="8588" y="3228"/>
                    <a:pt x="8830" y="5148"/>
                  </a:cubicBezTo>
                  <a:cubicBezTo>
                    <a:pt x="8842" y="5244"/>
                    <a:pt x="8926" y="5293"/>
                    <a:pt x="9003" y="5293"/>
                  </a:cubicBezTo>
                  <a:cubicBezTo>
                    <a:pt x="9080" y="5293"/>
                    <a:pt x="9151" y="5245"/>
                    <a:pt x="9139" y="5148"/>
                  </a:cubicBezTo>
                  <a:cubicBezTo>
                    <a:pt x="8909" y="3338"/>
                    <a:pt x="7921" y="1704"/>
                    <a:pt x="6329" y="782"/>
                  </a:cubicBezTo>
                  <a:cubicBezTo>
                    <a:pt x="5534" y="322"/>
                    <a:pt x="4626" y="50"/>
                    <a:pt x="3708" y="5"/>
                  </a:cubicBezTo>
                  <a:cubicBezTo>
                    <a:pt x="3640" y="2"/>
                    <a:pt x="3572" y="0"/>
                    <a:pt x="3504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6739534" y="1924355"/>
              <a:ext cx="164115" cy="396454"/>
            </a:xfrm>
            <a:custGeom>
              <a:rect b="b" l="l" r="r" t="t"/>
              <a:pathLst>
                <a:path extrusionOk="0" h="7380" w="3055">
                  <a:moveTo>
                    <a:pt x="224" y="1"/>
                  </a:moveTo>
                  <a:cubicBezTo>
                    <a:pt x="107" y="1"/>
                    <a:pt x="1" y="155"/>
                    <a:pt x="110" y="263"/>
                  </a:cubicBezTo>
                  <a:cubicBezTo>
                    <a:pt x="1912" y="2083"/>
                    <a:pt x="2737" y="4659"/>
                    <a:pt x="2311" y="7188"/>
                  </a:cubicBezTo>
                  <a:cubicBezTo>
                    <a:pt x="2292" y="7303"/>
                    <a:pt x="2392" y="7379"/>
                    <a:pt x="2482" y="7379"/>
                  </a:cubicBezTo>
                  <a:cubicBezTo>
                    <a:pt x="2541" y="7379"/>
                    <a:pt x="2596" y="7346"/>
                    <a:pt x="2610" y="7270"/>
                  </a:cubicBezTo>
                  <a:cubicBezTo>
                    <a:pt x="3054" y="4632"/>
                    <a:pt x="2211" y="1949"/>
                    <a:pt x="326" y="47"/>
                  </a:cubicBezTo>
                  <a:cubicBezTo>
                    <a:pt x="295" y="14"/>
                    <a:pt x="259" y="1"/>
                    <a:pt x="224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6839986" y="2125098"/>
              <a:ext cx="307708" cy="348213"/>
            </a:xfrm>
            <a:custGeom>
              <a:rect b="b" l="l" r="r" t="t"/>
              <a:pathLst>
                <a:path extrusionOk="0" h="6482" w="5728">
                  <a:moveTo>
                    <a:pt x="5541" y="0"/>
                  </a:moveTo>
                  <a:cubicBezTo>
                    <a:pt x="5537" y="0"/>
                    <a:pt x="5533" y="0"/>
                    <a:pt x="5528" y="1"/>
                  </a:cubicBezTo>
                  <a:cubicBezTo>
                    <a:pt x="3980" y="101"/>
                    <a:pt x="2732" y="1015"/>
                    <a:pt x="1638" y="2047"/>
                  </a:cubicBezTo>
                  <a:cubicBezTo>
                    <a:pt x="1126" y="2528"/>
                    <a:pt x="616" y="3055"/>
                    <a:pt x="345" y="3719"/>
                  </a:cubicBezTo>
                  <a:cubicBezTo>
                    <a:pt x="0" y="4544"/>
                    <a:pt x="66" y="5459"/>
                    <a:pt x="132" y="6333"/>
                  </a:cubicBezTo>
                  <a:cubicBezTo>
                    <a:pt x="140" y="6431"/>
                    <a:pt x="221" y="6481"/>
                    <a:pt x="299" y="6481"/>
                  </a:cubicBezTo>
                  <a:cubicBezTo>
                    <a:pt x="375" y="6481"/>
                    <a:pt x="448" y="6432"/>
                    <a:pt x="441" y="6333"/>
                  </a:cubicBezTo>
                  <a:cubicBezTo>
                    <a:pt x="383" y="5576"/>
                    <a:pt x="307" y="4778"/>
                    <a:pt x="551" y="4042"/>
                  </a:cubicBezTo>
                  <a:cubicBezTo>
                    <a:pt x="788" y="3323"/>
                    <a:pt x="1318" y="2773"/>
                    <a:pt x="1855" y="2263"/>
                  </a:cubicBezTo>
                  <a:cubicBezTo>
                    <a:pt x="2883" y="1293"/>
                    <a:pt x="4066" y="403"/>
                    <a:pt x="5528" y="310"/>
                  </a:cubicBezTo>
                  <a:cubicBezTo>
                    <a:pt x="5720" y="297"/>
                    <a:pt x="5728" y="0"/>
                    <a:pt x="5541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6792177" y="2509825"/>
              <a:ext cx="81010" cy="22509"/>
            </a:xfrm>
            <a:custGeom>
              <a:rect b="b" l="l" r="r" t="t"/>
              <a:pathLst>
                <a:path extrusionOk="0" h="419" w="1508">
                  <a:moveTo>
                    <a:pt x="198" y="1"/>
                  </a:moveTo>
                  <a:cubicBezTo>
                    <a:pt x="49" y="1"/>
                    <a:pt x="1" y="247"/>
                    <a:pt x="168" y="310"/>
                  </a:cubicBezTo>
                  <a:cubicBezTo>
                    <a:pt x="373" y="382"/>
                    <a:pt x="584" y="418"/>
                    <a:pt x="796" y="418"/>
                  </a:cubicBezTo>
                  <a:cubicBezTo>
                    <a:pt x="975" y="418"/>
                    <a:pt x="1155" y="392"/>
                    <a:pt x="1331" y="340"/>
                  </a:cubicBezTo>
                  <a:cubicBezTo>
                    <a:pt x="1507" y="290"/>
                    <a:pt x="1453" y="38"/>
                    <a:pt x="1298" y="38"/>
                  </a:cubicBezTo>
                  <a:cubicBezTo>
                    <a:pt x="1283" y="38"/>
                    <a:pt x="1268" y="40"/>
                    <a:pt x="1252" y="45"/>
                  </a:cubicBezTo>
                  <a:cubicBezTo>
                    <a:pt x="1100" y="89"/>
                    <a:pt x="951" y="111"/>
                    <a:pt x="802" y="111"/>
                  </a:cubicBezTo>
                  <a:cubicBezTo>
                    <a:pt x="617" y="111"/>
                    <a:pt x="434" y="77"/>
                    <a:pt x="251" y="10"/>
                  </a:cubicBezTo>
                  <a:cubicBezTo>
                    <a:pt x="232" y="4"/>
                    <a:pt x="215" y="1"/>
                    <a:pt x="198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6794917" y="2576865"/>
              <a:ext cx="72629" cy="19930"/>
            </a:xfrm>
            <a:custGeom>
              <a:rect b="b" l="l" r="r" t="t"/>
              <a:pathLst>
                <a:path extrusionOk="0" h="371" w="1352">
                  <a:moveTo>
                    <a:pt x="1120" y="0"/>
                  </a:moveTo>
                  <a:cubicBezTo>
                    <a:pt x="1109" y="0"/>
                    <a:pt x="1098" y="1"/>
                    <a:pt x="1087" y="4"/>
                  </a:cubicBezTo>
                  <a:cubicBezTo>
                    <a:pt x="857" y="44"/>
                    <a:pt x="629" y="64"/>
                    <a:pt x="398" y="64"/>
                  </a:cubicBezTo>
                  <a:cubicBezTo>
                    <a:pt x="332" y="64"/>
                    <a:pt x="266" y="62"/>
                    <a:pt x="200" y="59"/>
                  </a:cubicBezTo>
                  <a:cubicBezTo>
                    <a:pt x="197" y="59"/>
                    <a:pt x="193" y="59"/>
                    <a:pt x="190" y="59"/>
                  </a:cubicBezTo>
                  <a:cubicBezTo>
                    <a:pt x="1" y="59"/>
                    <a:pt x="4" y="355"/>
                    <a:pt x="200" y="365"/>
                  </a:cubicBezTo>
                  <a:cubicBezTo>
                    <a:pt x="270" y="369"/>
                    <a:pt x="339" y="371"/>
                    <a:pt x="408" y="371"/>
                  </a:cubicBezTo>
                  <a:cubicBezTo>
                    <a:pt x="663" y="371"/>
                    <a:pt x="915" y="346"/>
                    <a:pt x="1166" y="300"/>
                  </a:cubicBezTo>
                  <a:cubicBezTo>
                    <a:pt x="1351" y="267"/>
                    <a:pt x="1289" y="0"/>
                    <a:pt x="1120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6798946" y="2688652"/>
              <a:ext cx="64733" cy="24228"/>
            </a:xfrm>
            <a:custGeom>
              <a:rect b="b" l="l" r="r" t="t"/>
              <a:pathLst>
                <a:path extrusionOk="0" h="451" w="1205">
                  <a:moveTo>
                    <a:pt x="240" y="1"/>
                  </a:moveTo>
                  <a:cubicBezTo>
                    <a:pt x="96" y="1"/>
                    <a:pt x="1" y="209"/>
                    <a:pt x="153" y="286"/>
                  </a:cubicBezTo>
                  <a:cubicBezTo>
                    <a:pt x="364" y="391"/>
                    <a:pt x="590" y="450"/>
                    <a:pt x="821" y="450"/>
                  </a:cubicBezTo>
                  <a:cubicBezTo>
                    <a:pt x="884" y="450"/>
                    <a:pt x="946" y="446"/>
                    <a:pt x="1009" y="437"/>
                  </a:cubicBezTo>
                  <a:cubicBezTo>
                    <a:pt x="1193" y="414"/>
                    <a:pt x="1205" y="129"/>
                    <a:pt x="1033" y="129"/>
                  </a:cubicBezTo>
                  <a:cubicBezTo>
                    <a:pt x="1025" y="129"/>
                    <a:pt x="1017" y="130"/>
                    <a:pt x="1009" y="131"/>
                  </a:cubicBezTo>
                  <a:cubicBezTo>
                    <a:pt x="950" y="138"/>
                    <a:pt x="892" y="142"/>
                    <a:pt x="834" y="142"/>
                  </a:cubicBezTo>
                  <a:cubicBezTo>
                    <a:pt x="653" y="142"/>
                    <a:pt x="478" y="104"/>
                    <a:pt x="310" y="18"/>
                  </a:cubicBezTo>
                  <a:cubicBezTo>
                    <a:pt x="286" y="6"/>
                    <a:pt x="262" y="1"/>
                    <a:pt x="240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6799214" y="2717068"/>
              <a:ext cx="67902" cy="22885"/>
            </a:xfrm>
            <a:custGeom>
              <a:rect b="b" l="l" r="r" t="t"/>
              <a:pathLst>
                <a:path extrusionOk="0" h="426" w="1264">
                  <a:moveTo>
                    <a:pt x="237" y="0"/>
                  </a:moveTo>
                  <a:cubicBezTo>
                    <a:pt x="96" y="0"/>
                    <a:pt x="0" y="209"/>
                    <a:pt x="154" y="283"/>
                  </a:cubicBezTo>
                  <a:cubicBezTo>
                    <a:pt x="343" y="378"/>
                    <a:pt x="542" y="426"/>
                    <a:pt x="743" y="426"/>
                  </a:cubicBezTo>
                  <a:cubicBezTo>
                    <a:pt x="857" y="426"/>
                    <a:pt x="972" y="410"/>
                    <a:pt x="1086" y="379"/>
                  </a:cubicBezTo>
                  <a:cubicBezTo>
                    <a:pt x="1263" y="329"/>
                    <a:pt x="1208" y="74"/>
                    <a:pt x="1048" y="74"/>
                  </a:cubicBezTo>
                  <a:cubicBezTo>
                    <a:pt x="1034" y="74"/>
                    <a:pt x="1019" y="76"/>
                    <a:pt x="1004" y="81"/>
                  </a:cubicBezTo>
                  <a:cubicBezTo>
                    <a:pt x="914" y="106"/>
                    <a:pt x="822" y="119"/>
                    <a:pt x="732" y="119"/>
                  </a:cubicBezTo>
                  <a:cubicBezTo>
                    <a:pt x="587" y="119"/>
                    <a:pt x="444" y="86"/>
                    <a:pt x="309" y="19"/>
                  </a:cubicBezTo>
                  <a:cubicBezTo>
                    <a:pt x="284" y="6"/>
                    <a:pt x="260" y="0"/>
                    <a:pt x="237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6548406" y="2772398"/>
              <a:ext cx="524468" cy="541122"/>
            </a:xfrm>
            <a:custGeom>
              <a:rect b="b" l="l" r="r" t="t"/>
              <a:pathLst>
                <a:path extrusionOk="0" h="10073" w="9763">
                  <a:moveTo>
                    <a:pt x="1215" y="9816"/>
                  </a:moveTo>
                  <a:cubicBezTo>
                    <a:pt x="1220" y="9826"/>
                    <a:pt x="1226" y="9835"/>
                    <a:pt x="1232" y="9844"/>
                  </a:cubicBezTo>
                  <a:lnTo>
                    <a:pt x="1232" y="9844"/>
                  </a:lnTo>
                  <a:lnTo>
                    <a:pt x="1215" y="9816"/>
                  </a:lnTo>
                  <a:close/>
                  <a:moveTo>
                    <a:pt x="526" y="1"/>
                  </a:moveTo>
                  <a:cubicBezTo>
                    <a:pt x="351" y="1"/>
                    <a:pt x="176" y="7"/>
                    <a:pt x="1" y="21"/>
                  </a:cubicBezTo>
                  <a:cubicBezTo>
                    <a:pt x="503" y="3301"/>
                    <a:pt x="922" y="6591"/>
                    <a:pt x="1266" y="9888"/>
                  </a:cubicBezTo>
                  <a:lnTo>
                    <a:pt x="1266" y="9888"/>
                  </a:lnTo>
                  <a:cubicBezTo>
                    <a:pt x="1254" y="9874"/>
                    <a:pt x="1242" y="9860"/>
                    <a:pt x="1232" y="9844"/>
                  </a:cubicBezTo>
                  <a:lnTo>
                    <a:pt x="1232" y="9844"/>
                  </a:lnTo>
                  <a:lnTo>
                    <a:pt x="1267" y="9902"/>
                  </a:lnTo>
                  <a:cubicBezTo>
                    <a:pt x="1267" y="9897"/>
                    <a:pt x="1266" y="9893"/>
                    <a:pt x="1266" y="9888"/>
                  </a:cubicBezTo>
                  <a:lnTo>
                    <a:pt x="1266" y="9888"/>
                  </a:lnTo>
                  <a:cubicBezTo>
                    <a:pt x="1397" y="10037"/>
                    <a:pt x="1624" y="10072"/>
                    <a:pt x="1842" y="10072"/>
                  </a:cubicBezTo>
                  <a:cubicBezTo>
                    <a:pt x="1895" y="10072"/>
                    <a:pt x="1948" y="10070"/>
                    <a:pt x="1999" y="10067"/>
                  </a:cubicBezTo>
                  <a:cubicBezTo>
                    <a:pt x="3427" y="9978"/>
                    <a:pt x="4858" y="9886"/>
                    <a:pt x="6285" y="9796"/>
                  </a:cubicBezTo>
                  <a:cubicBezTo>
                    <a:pt x="6935" y="9754"/>
                    <a:pt x="7603" y="9710"/>
                    <a:pt x="8201" y="9445"/>
                  </a:cubicBezTo>
                  <a:cubicBezTo>
                    <a:pt x="8243" y="6352"/>
                    <a:pt x="8772" y="3271"/>
                    <a:pt x="9762" y="340"/>
                  </a:cubicBezTo>
                  <a:lnTo>
                    <a:pt x="9762" y="340"/>
                  </a:lnTo>
                  <a:cubicBezTo>
                    <a:pt x="8553" y="479"/>
                    <a:pt x="7334" y="616"/>
                    <a:pt x="6117" y="616"/>
                  </a:cubicBezTo>
                  <a:cubicBezTo>
                    <a:pt x="5646" y="616"/>
                    <a:pt x="5176" y="596"/>
                    <a:pt x="4706" y="546"/>
                  </a:cubicBezTo>
                  <a:cubicBezTo>
                    <a:pt x="3309" y="400"/>
                    <a:pt x="1923" y="1"/>
                    <a:pt x="526" y="1"/>
                  </a:cubicBezTo>
                  <a:close/>
                </a:path>
              </a:pathLst>
            </a:custGeom>
            <a:solidFill>
              <a:srgbClr val="843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7353689" y="2406687"/>
              <a:ext cx="134569" cy="105560"/>
            </a:xfrm>
            <a:custGeom>
              <a:rect b="b" l="l" r="r" t="t"/>
              <a:pathLst>
                <a:path extrusionOk="0" h="1965" w="2505">
                  <a:moveTo>
                    <a:pt x="2233" y="1"/>
                  </a:moveTo>
                  <a:lnTo>
                    <a:pt x="0" y="1001"/>
                  </a:lnTo>
                  <a:lnTo>
                    <a:pt x="37" y="1965"/>
                  </a:lnTo>
                  <a:lnTo>
                    <a:pt x="2504" y="1889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7415357" y="2432525"/>
              <a:ext cx="272629" cy="186516"/>
            </a:xfrm>
            <a:custGeom>
              <a:rect b="b" l="l" r="r" t="t"/>
              <a:pathLst>
                <a:path extrusionOk="0" h="3472" w="5075">
                  <a:moveTo>
                    <a:pt x="3980" y="1"/>
                  </a:moveTo>
                  <a:lnTo>
                    <a:pt x="599" y="156"/>
                  </a:lnTo>
                  <a:cubicBezTo>
                    <a:pt x="661" y="734"/>
                    <a:pt x="723" y="1319"/>
                    <a:pt x="658" y="1893"/>
                  </a:cubicBezTo>
                  <a:cubicBezTo>
                    <a:pt x="596" y="2471"/>
                    <a:pt x="396" y="3049"/>
                    <a:pt x="1" y="3471"/>
                  </a:cubicBezTo>
                  <a:lnTo>
                    <a:pt x="5074" y="2990"/>
                  </a:lnTo>
                  <a:cubicBezTo>
                    <a:pt x="4476" y="2099"/>
                    <a:pt x="4098" y="1068"/>
                    <a:pt x="3980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6650577" y="2991673"/>
              <a:ext cx="102444" cy="83749"/>
            </a:xfrm>
            <a:custGeom>
              <a:rect b="b" l="l" r="r" t="t"/>
              <a:pathLst>
                <a:path extrusionOk="0" h="1559" w="1907">
                  <a:moveTo>
                    <a:pt x="39" y="0"/>
                  </a:moveTo>
                  <a:lnTo>
                    <a:pt x="39" y="0"/>
                  </a:lnTo>
                  <a:cubicBezTo>
                    <a:pt x="1" y="244"/>
                    <a:pt x="242" y="430"/>
                    <a:pt x="424" y="599"/>
                  </a:cubicBezTo>
                  <a:cubicBezTo>
                    <a:pt x="699" y="854"/>
                    <a:pt x="896" y="1191"/>
                    <a:pt x="978" y="1559"/>
                  </a:cubicBezTo>
                  <a:lnTo>
                    <a:pt x="1907" y="1280"/>
                  </a:lnTo>
                  <a:cubicBezTo>
                    <a:pt x="1893" y="881"/>
                    <a:pt x="1521" y="585"/>
                    <a:pt x="1153" y="438"/>
                  </a:cubicBezTo>
                  <a:cubicBezTo>
                    <a:pt x="782" y="289"/>
                    <a:pt x="369" y="224"/>
                    <a:pt x="39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6554691" y="2969542"/>
              <a:ext cx="253988" cy="172871"/>
            </a:xfrm>
            <a:custGeom>
              <a:rect b="b" l="l" r="r" t="t"/>
              <a:pathLst>
                <a:path extrusionOk="0" h="3218" w="4728">
                  <a:moveTo>
                    <a:pt x="714" y="1"/>
                  </a:moveTo>
                  <a:cubicBezTo>
                    <a:pt x="666" y="1"/>
                    <a:pt x="622" y="35"/>
                    <a:pt x="613" y="82"/>
                  </a:cubicBezTo>
                  <a:cubicBezTo>
                    <a:pt x="582" y="237"/>
                    <a:pt x="634" y="409"/>
                    <a:pt x="730" y="540"/>
                  </a:cubicBezTo>
                  <a:cubicBezTo>
                    <a:pt x="840" y="698"/>
                    <a:pt x="1001" y="812"/>
                    <a:pt x="1160" y="921"/>
                  </a:cubicBezTo>
                  <a:cubicBezTo>
                    <a:pt x="1418" y="1101"/>
                    <a:pt x="1679" y="1283"/>
                    <a:pt x="1938" y="1461"/>
                  </a:cubicBezTo>
                  <a:cubicBezTo>
                    <a:pt x="1295" y="1369"/>
                    <a:pt x="820" y="839"/>
                    <a:pt x="269" y="495"/>
                  </a:cubicBezTo>
                  <a:cubicBezTo>
                    <a:pt x="234" y="474"/>
                    <a:pt x="194" y="451"/>
                    <a:pt x="152" y="451"/>
                  </a:cubicBezTo>
                  <a:cubicBezTo>
                    <a:pt x="145" y="451"/>
                    <a:pt x="138" y="452"/>
                    <a:pt x="131" y="453"/>
                  </a:cubicBezTo>
                  <a:cubicBezTo>
                    <a:pt x="1" y="478"/>
                    <a:pt x="36" y="674"/>
                    <a:pt x="107" y="780"/>
                  </a:cubicBezTo>
                  <a:cubicBezTo>
                    <a:pt x="428" y="1252"/>
                    <a:pt x="916" y="1606"/>
                    <a:pt x="1463" y="1764"/>
                  </a:cubicBezTo>
                  <a:cubicBezTo>
                    <a:pt x="1421" y="1775"/>
                    <a:pt x="1380" y="1780"/>
                    <a:pt x="1340" y="1780"/>
                  </a:cubicBezTo>
                  <a:cubicBezTo>
                    <a:pt x="998" y="1780"/>
                    <a:pt x="679" y="1433"/>
                    <a:pt x="334" y="1393"/>
                  </a:cubicBezTo>
                  <a:cubicBezTo>
                    <a:pt x="331" y="1393"/>
                    <a:pt x="328" y="1392"/>
                    <a:pt x="325" y="1392"/>
                  </a:cubicBezTo>
                  <a:cubicBezTo>
                    <a:pt x="254" y="1392"/>
                    <a:pt x="205" y="1464"/>
                    <a:pt x="238" y="1531"/>
                  </a:cubicBezTo>
                  <a:cubicBezTo>
                    <a:pt x="345" y="1744"/>
                    <a:pt x="531" y="1912"/>
                    <a:pt x="741" y="2033"/>
                  </a:cubicBezTo>
                  <a:cubicBezTo>
                    <a:pt x="988" y="2177"/>
                    <a:pt x="1270" y="2256"/>
                    <a:pt x="1545" y="2336"/>
                  </a:cubicBezTo>
                  <a:cubicBezTo>
                    <a:pt x="1454" y="2341"/>
                    <a:pt x="1363" y="2344"/>
                    <a:pt x="1271" y="2344"/>
                  </a:cubicBezTo>
                  <a:cubicBezTo>
                    <a:pt x="1140" y="2344"/>
                    <a:pt x="1009" y="2338"/>
                    <a:pt x="878" y="2328"/>
                  </a:cubicBezTo>
                  <a:cubicBezTo>
                    <a:pt x="876" y="2328"/>
                    <a:pt x="875" y="2328"/>
                    <a:pt x="874" y="2328"/>
                  </a:cubicBezTo>
                  <a:cubicBezTo>
                    <a:pt x="846" y="2328"/>
                    <a:pt x="834" y="2364"/>
                    <a:pt x="857" y="2380"/>
                  </a:cubicBezTo>
                  <a:cubicBezTo>
                    <a:pt x="1470" y="2799"/>
                    <a:pt x="2212" y="3026"/>
                    <a:pt x="2953" y="3026"/>
                  </a:cubicBezTo>
                  <a:cubicBezTo>
                    <a:pt x="3069" y="3026"/>
                    <a:pt x="3185" y="3020"/>
                    <a:pt x="3300" y="3009"/>
                  </a:cubicBezTo>
                  <a:lnTo>
                    <a:pt x="3306" y="3009"/>
                  </a:lnTo>
                  <a:cubicBezTo>
                    <a:pt x="3668" y="3116"/>
                    <a:pt x="4043" y="3188"/>
                    <a:pt x="4421" y="3216"/>
                  </a:cubicBezTo>
                  <a:cubicBezTo>
                    <a:pt x="4439" y="3217"/>
                    <a:pt x="4457" y="3217"/>
                    <a:pt x="4475" y="3217"/>
                  </a:cubicBezTo>
                  <a:cubicBezTo>
                    <a:pt x="4524" y="3217"/>
                    <a:pt x="4573" y="3211"/>
                    <a:pt x="4613" y="3178"/>
                  </a:cubicBezTo>
                  <a:cubicBezTo>
                    <a:pt x="4672" y="3133"/>
                    <a:pt x="4679" y="3047"/>
                    <a:pt x="4686" y="2971"/>
                  </a:cubicBezTo>
                  <a:cubicBezTo>
                    <a:pt x="4700" y="2738"/>
                    <a:pt x="4713" y="2504"/>
                    <a:pt x="4727" y="2270"/>
                  </a:cubicBezTo>
                  <a:cubicBezTo>
                    <a:pt x="4521" y="2142"/>
                    <a:pt x="4273" y="2101"/>
                    <a:pt x="4049" y="2012"/>
                  </a:cubicBezTo>
                  <a:cubicBezTo>
                    <a:pt x="3678" y="1864"/>
                    <a:pt x="3671" y="1626"/>
                    <a:pt x="3619" y="1396"/>
                  </a:cubicBezTo>
                  <a:cubicBezTo>
                    <a:pt x="3457" y="1310"/>
                    <a:pt x="3303" y="1269"/>
                    <a:pt x="3079" y="1269"/>
                  </a:cubicBezTo>
                  <a:cubicBezTo>
                    <a:pt x="3022" y="1269"/>
                    <a:pt x="2964" y="1270"/>
                    <a:pt x="2906" y="1270"/>
                  </a:cubicBezTo>
                  <a:cubicBezTo>
                    <a:pt x="2748" y="1270"/>
                    <a:pt x="2590" y="1264"/>
                    <a:pt x="2436" y="1224"/>
                  </a:cubicBezTo>
                  <a:lnTo>
                    <a:pt x="2436" y="1224"/>
                  </a:lnTo>
                  <a:cubicBezTo>
                    <a:pt x="2440" y="1228"/>
                    <a:pt x="2446" y="1234"/>
                    <a:pt x="2454" y="1238"/>
                  </a:cubicBezTo>
                  <a:cubicBezTo>
                    <a:pt x="1917" y="1128"/>
                    <a:pt x="1428" y="808"/>
                    <a:pt x="1112" y="361"/>
                  </a:cubicBezTo>
                  <a:cubicBezTo>
                    <a:pt x="1012" y="216"/>
                    <a:pt x="895" y="45"/>
                    <a:pt x="737" y="4"/>
                  </a:cubicBezTo>
                  <a:cubicBezTo>
                    <a:pt x="729" y="2"/>
                    <a:pt x="722" y="1"/>
                    <a:pt x="714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7590531" y="3333318"/>
              <a:ext cx="495245" cy="455384"/>
            </a:xfrm>
            <a:custGeom>
              <a:rect b="b" l="l" r="r" t="t"/>
              <a:pathLst>
                <a:path extrusionOk="0" h="8477" w="9219">
                  <a:moveTo>
                    <a:pt x="2918" y="1"/>
                  </a:moveTo>
                  <a:lnTo>
                    <a:pt x="0" y="3763"/>
                  </a:lnTo>
                  <a:lnTo>
                    <a:pt x="548" y="8407"/>
                  </a:lnTo>
                  <a:cubicBezTo>
                    <a:pt x="2656" y="8431"/>
                    <a:pt x="4764" y="8452"/>
                    <a:pt x="6873" y="8476"/>
                  </a:cubicBezTo>
                  <a:cubicBezTo>
                    <a:pt x="6909" y="8476"/>
                    <a:pt x="6946" y="8476"/>
                    <a:pt x="6982" y="8476"/>
                  </a:cubicBezTo>
                  <a:cubicBezTo>
                    <a:pt x="7215" y="8476"/>
                    <a:pt x="7448" y="8461"/>
                    <a:pt x="7671" y="8345"/>
                  </a:cubicBezTo>
                  <a:cubicBezTo>
                    <a:pt x="8297" y="8015"/>
                    <a:pt x="8734" y="6910"/>
                    <a:pt x="8913" y="5734"/>
                  </a:cubicBezTo>
                  <a:cubicBezTo>
                    <a:pt x="9219" y="3688"/>
                    <a:pt x="8800" y="1322"/>
                    <a:pt x="7898" y="25"/>
                  </a:cubicBezTo>
                  <a:lnTo>
                    <a:pt x="291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6754790" y="3785246"/>
              <a:ext cx="613375" cy="774642"/>
            </a:xfrm>
            <a:custGeom>
              <a:rect b="b" l="l" r="r" t="t"/>
              <a:pathLst>
                <a:path extrusionOk="0" h="14420" w="11418">
                  <a:moveTo>
                    <a:pt x="2154" y="1"/>
                  </a:moveTo>
                  <a:lnTo>
                    <a:pt x="1" y="1624"/>
                  </a:lnTo>
                  <a:lnTo>
                    <a:pt x="3472" y="5628"/>
                  </a:lnTo>
                  <a:cubicBezTo>
                    <a:pt x="5687" y="8518"/>
                    <a:pt x="7902" y="11407"/>
                    <a:pt x="10117" y="14299"/>
                  </a:cubicBezTo>
                  <a:cubicBezTo>
                    <a:pt x="10145" y="14334"/>
                    <a:pt x="10175" y="14375"/>
                    <a:pt x="10196" y="14420"/>
                  </a:cubicBezTo>
                  <a:cubicBezTo>
                    <a:pt x="10237" y="14409"/>
                    <a:pt x="10283" y="14396"/>
                    <a:pt x="10324" y="14385"/>
                  </a:cubicBezTo>
                  <a:cubicBezTo>
                    <a:pt x="10675" y="14303"/>
                    <a:pt x="11042" y="14255"/>
                    <a:pt x="11418" y="14228"/>
                  </a:cubicBezTo>
                  <a:cubicBezTo>
                    <a:pt x="10712" y="12095"/>
                    <a:pt x="10316" y="9859"/>
                    <a:pt x="10251" y="7613"/>
                  </a:cubicBezTo>
                  <a:cubicBezTo>
                    <a:pt x="10227" y="6701"/>
                    <a:pt x="10251" y="5776"/>
                    <a:pt x="10003" y="4899"/>
                  </a:cubicBezTo>
                  <a:cubicBezTo>
                    <a:pt x="9605" y="3485"/>
                    <a:pt x="8466" y="2302"/>
                    <a:pt x="7070" y="1851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7128612" y="4331985"/>
              <a:ext cx="239537" cy="227880"/>
            </a:xfrm>
            <a:custGeom>
              <a:rect b="b" l="l" r="r" t="t"/>
              <a:pathLst>
                <a:path extrusionOk="0" h="4242" w="4459">
                  <a:moveTo>
                    <a:pt x="1" y="0"/>
                  </a:moveTo>
                  <a:lnTo>
                    <a:pt x="1" y="0"/>
                  </a:lnTo>
                  <a:cubicBezTo>
                    <a:pt x="1053" y="1373"/>
                    <a:pt x="2106" y="2745"/>
                    <a:pt x="3158" y="4121"/>
                  </a:cubicBezTo>
                  <a:cubicBezTo>
                    <a:pt x="3186" y="4156"/>
                    <a:pt x="3216" y="4197"/>
                    <a:pt x="3237" y="4242"/>
                  </a:cubicBezTo>
                  <a:cubicBezTo>
                    <a:pt x="3278" y="4231"/>
                    <a:pt x="3324" y="4218"/>
                    <a:pt x="3365" y="4207"/>
                  </a:cubicBezTo>
                  <a:cubicBezTo>
                    <a:pt x="3716" y="4125"/>
                    <a:pt x="4083" y="4077"/>
                    <a:pt x="4459" y="4050"/>
                  </a:cubicBezTo>
                  <a:cubicBezTo>
                    <a:pt x="4025" y="2745"/>
                    <a:pt x="3712" y="1401"/>
                    <a:pt x="3519" y="38"/>
                  </a:cubicBezTo>
                  <a:cubicBezTo>
                    <a:pt x="3444" y="39"/>
                    <a:pt x="3369" y="39"/>
                    <a:pt x="3293" y="39"/>
                  </a:cubicBezTo>
                  <a:cubicBezTo>
                    <a:pt x="2831" y="39"/>
                    <a:pt x="2376" y="31"/>
                    <a:pt x="1944" y="29"/>
                  </a:cubicBezTo>
                  <a:cubicBezTo>
                    <a:pt x="1297" y="25"/>
                    <a:pt x="647" y="15"/>
                    <a:pt x="1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7165569" y="4528431"/>
              <a:ext cx="254687" cy="157507"/>
            </a:xfrm>
            <a:custGeom>
              <a:rect b="b" l="l" r="r" t="t"/>
              <a:pathLst>
                <a:path extrusionOk="0" h="2932" w="4741">
                  <a:moveTo>
                    <a:pt x="3970" y="1"/>
                  </a:moveTo>
                  <a:cubicBezTo>
                    <a:pt x="3970" y="1"/>
                    <a:pt x="2063" y="111"/>
                    <a:pt x="1508" y="111"/>
                  </a:cubicBezTo>
                  <a:cubicBezTo>
                    <a:pt x="1429" y="111"/>
                    <a:pt x="1377" y="109"/>
                    <a:pt x="1363" y="104"/>
                  </a:cubicBezTo>
                  <a:lnTo>
                    <a:pt x="1363" y="104"/>
                  </a:lnTo>
                  <a:lnTo>
                    <a:pt x="1985" y="1490"/>
                  </a:lnTo>
                  <a:lnTo>
                    <a:pt x="0" y="2900"/>
                  </a:lnTo>
                  <a:lnTo>
                    <a:pt x="4741" y="2931"/>
                  </a:lnTo>
                  <a:cubicBezTo>
                    <a:pt x="4741" y="2931"/>
                    <a:pt x="4589" y="1903"/>
                    <a:pt x="4393" y="1466"/>
                  </a:cubicBezTo>
                  <a:cubicBezTo>
                    <a:pt x="4200" y="1028"/>
                    <a:pt x="3970" y="1"/>
                    <a:pt x="397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788964" y="3598630"/>
              <a:ext cx="166962" cy="177545"/>
            </a:xfrm>
            <a:custGeom>
              <a:rect b="b" l="l" r="r" t="t"/>
              <a:pathLst>
                <a:path extrusionOk="0" h="3305" w="3108">
                  <a:moveTo>
                    <a:pt x="1813" y="1"/>
                  </a:moveTo>
                  <a:cubicBezTo>
                    <a:pt x="1621" y="1009"/>
                    <a:pt x="837" y="1796"/>
                    <a:pt x="1" y="2392"/>
                  </a:cubicBezTo>
                  <a:lnTo>
                    <a:pt x="599" y="3021"/>
                  </a:lnTo>
                  <a:cubicBezTo>
                    <a:pt x="667" y="3013"/>
                    <a:pt x="735" y="3010"/>
                    <a:pt x="803" y="3010"/>
                  </a:cubicBezTo>
                  <a:cubicBezTo>
                    <a:pt x="1442" y="3010"/>
                    <a:pt x="2072" y="3305"/>
                    <a:pt x="2706" y="3305"/>
                  </a:cubicBezTo>
                  <a:cubicBezTo>
                    <a:pt x="2788" y="3305"/>
                    <a:pt x="2870" y="3300"/>
                    <a:pt x="2952" y="3289"/>
                  </a:cubicBezTo>
                  <a:cubicBezTo>
                    <a:pt x="2996" y="3282"/>
                    <a:pt x="3048" y="3272"/>
                    <a:pt x="3076" y="3234"/>
                  </a:cubicBezTo>
                  <a:cubicBezTo>
                    <a:pt x="3093" y="3206"/>
                    <a:pt x="3093" y="3173"/>
                    <a:pt x="3096" y="3138"/>
                  </a:cubicBezTo>
                  <a:cubicBezTo>
                    <a:pt x="3107" y="1985"/>
                    <a:pt x="2512" y="916"/>
                    <a:pt x="1813" y="1"/>
                  </a:cubicBez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7589618" y="3793035"/>
              <a:ext cx="135106" cy="892343"/>
            </a:xfrm>
            <a:custGeom>
              <a:rect b="b" l="l" r="r" t="t"/>
              <a:pathLst>
                <a:path extrusionOk="0" h="16611" w="2515">
                  <a:moveTo>
                    <a:pt x="2515" y="0"/>
                  </a:moveTo>
                  <a:lnTo>
                    <a:pt x="0" y="362"/>
                  </a:lnTo>
                  <a:lnTo>
                    <a:pt x="1029" y="16610"/>
                  </a:lnTo>
                  <a:lnTo>
                    <a:pt x="1593" y="1661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7236316" y="3781378"/>
              <a:ext cx="322857" cy="905289"/>
            </a:xfrm>
            <a:custGeom>
              <a:rect b="b" l="l" r="r" t="t"/>
              <a:pathLst>
                <a:path extrusionOk="0" h="16852" w="6010">
                  <a:moveTo>
                    <a:pt x="3802" y="1"/>
                  </a:moveTo>
                  <a:cubicBezTo>
                    <a:pt x="3802" y="176"/>
                    <a:pt x="1" y="16851"/>
                    <a:pt x="1" y="16851"/>
                  </a:cubicBezTo>
                  <a:lnTo>
                    <a:pt x="823" y="16848"/>
                  </a:lnTo>
                  <a:cubicBezTo>
                    <a:pt x="823" y="16848"/>
                    <a:pt x="6010" y="228"/>
                    <a:pt x="5855" y="228"/>
                  </a:cubicBezTo>
                  <a:cubicBezTo>
                    <a:pt x="5704" y="228"/>
                    <a:pt x="3802" y="1"/>
                    <a:pt x="3802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7755337" y="3779874"/>
              <a:ext cx="328605" cy="904215"/>
            </a:xfrm>
            <a:custGeom>
              <a:rect b="b" l="l" r="r" t="t"/>
              <a:pathLst>
                <a:path extrusionOk="0" h="16832" w="6117">
                  <a:moveTo>
                    <a:pt x="2209" y="1"/>
                  </a:moveTo>
                  <a:cubicBezTo>
                    <a:pt x="2209" y="1"/>
                    <a:pt x="307" y="242"/>
                    <a:pt x="155" y="242"/>
                  </a:cubicBezTo>
                  <a:cubicBezTo>
                    <a:pt x="1" y="245"/>
                    <a:pt x="5294" y="16831"/>
                    <a:pt x="5294" y="16831"/>
                  </a:cubicBezTo>
                  <a:lnTo>
                    <a:pt x="6116" y="16828"/>
                  </a:lnTo>
                  <a:cubicBezTo>
                    <a:pt x="6116" y="16828"/>
                    <a:pt x="2209" y="177"/>
                    <a:pt x="220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7343859" y="3708215"/>
              <a:ext cx="654363" cy="108138"/>
            </a:xfrm>
            <a:custGeom>
              <a:rect b="b" l="l" r="r" t="t"/>
              <a:pathLst>
                <a:path extrusionOk="0" h="2013" w="12181">
                  <a:moveTo>
                    <a:pt x="5302" y="1"/>
                  </a:moveTo>
                  <a:cubicBezTo>
                    <a:pt x="5280" y="1"/>
                    <a:pt x="5258" y="1"/>
                    <a:pt x="5235" y="1"/>
                  </a:cubicBezTo>
                  <a:cubicBezTo>
                    <a:pt x="97" y="18"/>
                    <a:pt x="1" y="2013"/>
                    <a:pt x="1" y="2013"/>
                  </a:cubicBezTo>
                  <a:lnTo>
                    <a:pt x="12181" y="1975"/>
                  </a:lnTo>
                  <a:cubicBezTo>
                    <a:pt x="12181" y="1975"/>
                    <a:pt x="10390" y="1"/>
                    <a:pt x="5302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7314851" y="4223905"/>
              <a:ext cx="682083" cy="37013"/>
            </a:xfrm>
            <a:custGeom>
              <a:rect b="b" l="l" r="r" t="t"/>
              <a:pathLst>
                <a:path extrusionOk="0" h="689" w="12697">
                  <a:moveTo>
                    <a:pt x="12693" y="1"/>
                  </a:moveTo>
                  <a:lnTo>
                    <a:pt x="1" y="42"/>
                  </a:lnTo>
                  <a:lnTo>
                    <a:pt x="4" y="688"/>
                  </a:lnTo>
                  <a:lnTo>
                    <a:pt x="12697" y="647"/>
                  </a:lnTo>
                  <a:lnTo>
                    <a:pt x="12693" y="1"/>
                  </a:ln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7249047" y="3329827"/>
              <a:ext cx="658285" cy="461240"/>
            </a:xfrm>
            <a:custGeom>
              <a:rect b="b" l="l" r="r" t="t"/>
              <a:pathLst>
                <a:path extrusionOk="0" h="8586" w="12254">
                  <a:moveTo>
                    <a:pt x="10940" y="1"/>
                  </a:moveTo>
                  <a:cubicBezTo>
                    <a:pt x="10828" y="1"/>
                    <a:pt x="10712" y="18"/>
                    <a:pt x="10602" y="38"/>
                  </a:cubicBezTo>
                  <a:cubicBezTo>
                    <a:pt x="8672" y="365"/>
                    <a:pt x="6740" y="692"/>
                    <a:pt x="4810" y="1018"/>
                  </a:cubicBezTo>
                  <a:cubicBezTo>
                    <a:pt x="4053" y="1146"/>
                    <a:pt x="3276" y="1283"/>
                    <a:pt x="2639" y="1685"/>
                  </a:cubicBezTo>
                  <a:cubicBezTo>
                    <a:pt x="2192" y="1968"/>
                    <a:pt x="1845" y="2363"/>
                    <a:pt x="1518" y="2765"/>
                  </a:cubicBezTo>
                  <a:cubicBezTo>
                    <a:pt x="964" y="3454"/>
                    <a:pt x="455" y="4176"/>
                    <a:pt x="1" y="4926"/>
                  </a:cubicBezTo>
                  <a:lnTo>
                    <a:pt x="7706" y="8585"/>
                  </a:lnTo>
                  <a:cubicBezTo>
                    <a:pt x="9980" y="7897"/>
                    <a:pt x="11974" y="6057"/>
                    <a:pt x="12160" y="3828"/>
                  </a:cubicBezTo>
                  <a:cubicBezTo>
                    <a:pt x="12253" y="2721"/>
                    <a:pt x="11912" y="1630"/>
                    <a:pt x="11576" y="568"/>
                  </a:cubicBezTo>
                  <a:cubicBezTo>
                    <a:pt x="11520" y="389"/>
                    <a:pt x="11455" y="200"/>
                    <a:pt x="11293" y="93"/>
                  </a:cubicBezTo>
                  <a:cubicBezTo>
                    <a:pt x="11191" y="24"/>
                    <a:pt x="11068" y="1"/>
                    <a:pt x="1094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7230407" y="3309307"/>
              <a:ext cx="405801" cy="339833"/>
            </a:xfrm>
            <a:custGeom>
              <a:rect b="b" l="l" r="r" t="t"/>
              <a:pathLst>
                <a:path extrusionOk="0" h="6326" w="7554">
                  <a:moveTo>
                    <a:pt x="4689" y="0"/>
                  </a:moveTo>
                  <a:cubicBezTo>
                    <a:pt x="4689" y="0"/>
                    <a:pt x="3378" y="234"/>
                    <a:pt x="3148" y="237"/>
                  </a:cubicBezTo>
                  <a:cubicBezTo>
                    <a:pt x="2918" y="237"/>
                    <a:pt x="919" y="2171"/>
                    <a:pt x="919" y="2171"/>
                  </a:cubicBezTo>
                  <a:lnTo>
                    <a:pt x="0" y="4561"/>
                  </a:lnTo>
                  <a:lnTo>
                    <a:pt x="3014" y="6325"/>
                  </a:lnTo>
                  <a:lnTo>
                    <a:pt x="7554" y="3766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6537179" y="3413143"/>
              <a:ext cx="1199621" cy="1183022"/>
            </a:xfrm>
            <a:custGeom>
              <a:rect b="b" l="l" r="r" t="t"/>
              <a:pathLst>
                <a:path extrusionOk="0" h="22022" w="22331">
                  <a:moveTo>
                    <a:pt x="14034" y="1"/>
                  </a:moveTo>
                  <a:cubicBezTo>
                    <a:pt x="13108" y="214"/>
                    <a:pt x="12183" y="441"/>
                    <a:pt x="11262" y="688"/>
                  </a:cubicBezTo>
                  <a:cubicBezTo>
                    <a:pt x="10970" y="768"/>
                    <a:pt x="10673" y="847"/>
                    <a:pt x="10381" y="929"/>
                  </a:cubicBezTo>
                  <a:cubicBezTo>
                    <a:pt x="10305" y="950"/>
                    <a:pt x="10230" y="971"/>
                    <a:pt x="10154" y="995"/>
                  </a:cubicBezTo>
                  <a:cubicBezTo>
                    <a:pt x="8836" y="1363"/>
                    <a:pt x="7523" y="1768"/>
                    <a:pt x="6223" y="2209"/>
                  </a:cubicBezTo>
                  <a:cubicBezTo>
                    <a:pt x="4086" y="2931"/>
                    <a:pt x="1789" y="3905"/>
                    <a:pt x="774" y="5920"/>
                  </a:cubicBezTo>
                  <a:cubicBezTo>
                    <a:pt x="0" y="7447"/>
                    <a:pt x="135" y="9270"/>
                    <a:pt x="447" y="10959"/>
                  </a:cubicBezTo>
                  <a:cubicBezTo>
                    <a:pt x="1162" y="14856"/>
                    <a:pt x="5269" y="21856"/>
                    <a:pt x="5269" y="21856"/>
                  </a:cubicBezTo>
                  <a:cubicBezTo>
                    <a:pt x="5269" y="21856"/>
                    <a:pt x="5363" y="21780"/>
                    <a:pt x="5569" y="21753"/>
                  </a:cubicBezTo>
                  <a:cubicBezTo>
                    <a:pt x="5579" y="21751"/>
                    <a:pt x="5589" y="21750"/>
                    <a:pt x="5599" y="21750"/>
                  </a:cubicBezTo>
                  <a:cubicBezTo>
                    <a:pt x="5624" y="21750"/>
                    <a:pt x="5646" y="21757"/>
                    <a:pt x="5669" y="21766"/>
                  </a:cubicBezTo>
                  <a:cubicBezTo>
                    <a:pt x="5793" y="21749"/>
                    <a:pt x="5916" y="21737"/>
                    <a:pt x="6036" y="21737"/>
                  </a:cubicBezTo>
                  <a:cubicBezTo>
                    <a:pt x="6218" y="21737"/>
                    <a:pt x="6394" y="21764"/>
                    <a:pt x="6556" y="21839"/>
                  </a:cubicBezTo>
                  <a:cubicBezTo>
                    <a:pt x="6622" y="21873"/>
                    <a:pt x="6649" y="21949"/>
                    <a:pt x="6639" y="22021"/>
                  </a:cubicBezTo>
                  <a:cubicBezTo>
                    <a:pt x="6866" y="22011"/>
                    <a:pt x="7096" y="22001"/>
                    <a:pt x="7323" y="21990"/>
                  </a:cubicBezTo>
                  <a:cubicBezTo>
                    <a:pt x="6652" y="20559"/>
                    <a:pt x="6360" y="18953"/>
                    <a:pt x="6508" y="17378"/>
                  </a:cubicBezTo>
                  <a:cubicBezTo>
                    <a:pt x="6622" y="16167"/>
                    <a:pt x="6982" y="14987"/>
                    <a:pt x="7065" y="13773"/>
                  </a:cubicBezTo>
                  <a:cubicBezTo>
                    <a:pt x="7147" y="12559"/>
                    <a:pt x="6890" y="11231"/>
                    <a:pt x="5988" y="10415"/>
                  </a:cubicBezTo>
                  <a:cubicBezTo>
                    <a:pt x="5923" y="10357"/>
                    <a:pt x="5855" y="10299"/>
                    <a:pt x="5799" y="10233"/>
                  </a:cubicBezTo>
                  <a:cubicBezTo>
                    <a:pt x="5755" y="10185"/>
                    <a:pt x="5723" y="10134"/>
                    <a:pt x="5703" y="10075"/>
                  </a:cubicBezTo>
                  <a:cubicBezTo>
                    <a:pt x="5566" y="9663"/>
                    <a:pt x="6133" y="9394"/>
                    <a:pt x="6563" y="9336"/>
                  </a:cubicBezTo>
                  <a:cubicBezTo>
                    <a:pt x="9101" y="8985"/>
                    <a:pt x="11681" y="8793"/>
                    <a:pt x="14226" y="8462"/>
                  </a:cubicBezTo>
                  <a:cubicBezTo>
                    <a:pt x="14626" y="8414"/>
                    <a:pt x="15024" y="8359"/>
                    <a:pt x="15423" y="8300"/>
                  </a:cubicBezTo>
                  <a:cubicBezTo>
                    <a:pt x="17790" y="7950"/>
                    <a:pt x="20115" y="7444"/>
                    <a:pt x="22330" y="6539"/>
                  </a:cubicBezTo>
                  <a:lnTo>
                    <a:pt x="14034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6648751" y="4254041"/>
              <a:ext cx="281869" cy="342089"/>
            </a:xfrm>
            <a:custGeom>
              <a:rect b="b" l="l" r="r" t="t"/>
              <a:pathLst>
                <a:path extrusionOk="0" h="6368" w="5247">
                  <a:moveTo>
                    <a:pt x="1" y="0"/>
                  </a:moveTo>
                  <a:cubicBezTo>
                    <a:pt x="1422" y="3178"/>
                    <a:pt x="3192" y="6202"/>
                    <a:pt x="3192" y="6202"/>
                  </a:cubicBezTo>
                  <a:cubicBezTo>
                    <a:pt x="3192" y="6202"/>
                    <a:pt x="3286" y="6126"/>
                    <a:pt x="3492" y="6099"/>
                  </a:cubicBezTo>
                  <a:cubicBezTo>
                    <a:pt x="3502" y="6097"/>
                    <a:pt x="3512" y="6096"/>
                    <a:pt x="3522" y="6096"/>
                  </a:cubicBezTo>
                  <a:cubicBezTo>
                    <a:pt x="3547" y="6096"/>
                    <a:pt x="3569" y="6103"/>
                    <a:pt x="3592" y="6112"/>
                  </a:cubicBezTo>
                  <a:cubicBezTo>
                    <a:pt x="3716" y="6095"/>
                    <a:pt x="3839" y="6083"/>
                    <a:pt x="3959" y="6083"/>
                  </a:cubicBezTo>
                  <a:cubicBezTo>
                    <a:pt x="4141" y="6083"/>
                    <a:pt x="4317" y="6110"/>
                    <a:pt x="4479" y="6185"/>
                  </a:cubicBezTo>
                  <a:cubicBezTo>
                    <a:pt x="4545" y="6219"/>
                    <a:pt x="4572" y="6295"/>
                    <a:pt x="4562" y="6367"/>
                  </a:cubicBezTo>
                  <a:cubicBezTo>
                    <a:pt x="4789" y="6357"/>
                    <a:pt x="5019" y="6347"/>
                    <a:pt x="5246" y="6336"/>
                  </a:cubicBezTo>
                  <a:cubicBezTo>
                    <a:pt x="4575" y="4905"/>
                    <a:pt x="4283" y="3299"/>
                    <a:pt x="4431" y="1724"/>
                  </a:cubicBezTo>
                  <a:cubicBezTo>
                    <a:pt x="4465" y="1338"/>
                    <a:pt x="4527" y="956"/>
                    <a:pt x="4600" y="575"/>
                  </a:cubicBezTo>
                  <a:cubicBezTo>
                    <a:pt x="3485" y="424"/>
                    <a:pt x="2374" y="176"/>
                    <a:pt x="1252" y="79"/>
                  </a:cubicBezTo>
                  <a:cubicBezTo>
                    <a:pt x="836" y="42"/>
                    <a:pt x="417" y="18"/>
                    <a:pt x="1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7470955" y="3089977"/>
              <a:ext cx="571420" cy="363846"/>
            </a:xfrm>
            <a:custGeom>
              <a:rect b="b" l="l" r="r" t="t"/>
              <a:pathLst>
                <a:path extrusionOk="0" h="6773" w="10637">
                  <a:moveTo>
                    <a:pt x="8329" y="0"/>
                  </a:moveTo>
                  <a:lnTo>
                    <a:pt x="1" y="3189"/>
                  </a:lnTo>
                  <a:cubicBezTo>
                    <a:pt x="215" y="4159"/>
                    <a:pt x="769" y="5026"/>
                    <a:pt x="1450" y="5748"/>
                  </a:cubicBezTo>
                  <a:cubicBezTo>
                    <a:pt x="1842" y="6161"/>
                    <a:pt x="2299" y="6549"/>
                    <a:pt x="2849" y="6698"/>
                  </a:cubicBezTo>
                  <a:cubicBezTo>
                    <a:pt x="3070" y="6755"/>
                    <a:pt x="3297" y="6773"/>
                    <a:pt x="3526" y="6773"/>
                  </a:cubicBezTo>
                  <a:cubicBezTo>
                    <a:pt x="3711" y="6773"/>
                    <a:pt x="3896" y="6761"/>
                    <a:pt x="4081" y="6749"/>
                  </a:cubicBezTo>
                  <a:cubicBezTo>
                    <a:pt x="6158" y="6615"/>
                    <a:pt x="8232" y="6477"/>
                    <a:pt x="10310" y="6343"/>
                  </a:cubicBezTo>
                  <a:cubicBezTo>
                    <a:pt x="10420" y="6336"/>
                    <a:pt x="10551" y="6316"/>
                    <a:pt x="10602" y="6216"/>
                  </a:cubicBezTo>
                  <a:cubicBezTo>
                    <a:pt x="10637" y="6147"/>
                    <a:pt x="10619" y="6065"/>
                    <a:pt x="10599" y="5992"/>
                  </a:cubicBezTo>
                  <a:cubicBezTo>
                    <a:pt x="10080" y="3915"/>
                    <a:pt x="9316" y="1899"/>
                    <a:pt x="8329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7323929" y="2567733"/>
              <a:ext cx="773514" cy="747299"/>
            </a:xfrm>
            <a:custGeom>
              <a:rect b="b" l="l" r="r" t="t"/>
              <a:pathLst>
                <a:path extrusionOk="0" h="13911" w="14399">
                  <a:moveTo>
                    <a:pt x="5630" y="1"/>
                  </a:moveTo>
                  <a:cubicBezTo>
                    <a:pt x="5304" y="1"/>
                    <a:pt x="4950" y="15"/>
                    <a:pt x="4599" y="46"/>
                  </a:cubicBezTo>
                  <a:cubicBezTo>
                    <a:pt x="4007" y="102"/>
                    <a:pt x="3430" y="205"/>
                    <a:pt x="3010" y="380"/>
                  </a:cubicBezTo>
                  <a:cubicBezTo>
                    <a:pt x="2828" y="456"/>
                    <a:pt x="2673" y="545"/>
                    <a:pt x="2566" y="652"/>
                  </a:cubicBezTo>
                  <a:lnTo>
                    <a:pt x="2201" y="965"/>
                  </a:lnTo>
                  <a:lnTo>
                    <a:pt x="1613" y="2843"/>
                  </a:lnTo>
                  <a:cubicBezTo>
                    <a:pt x="1428" y="4105"/>
                    <a:pt x="1280" y="5371"/>
                    <a:pt x="1094" y="6633"/>
                  </a:cubicBezTo>
                  <a:cubicBezTo>
                    <a:pt x="1029" y="7077"/>
                    <a:pt x="956" y="7521"/>
                    <a:pt x="880" y="7961"/>
                  </a:cubicBezTo>
                  <a:cubicBezTo>
                    <a:pt x="802" y="8401"/>
                    <a:pt x="715" y="8846"/>
                    <a:pt x="616" y="9286"/>
                  </a:cubicBezTo>
                  <a:cubicBezTo>
                    <a:pt x="558" y="9557"/>
                    <a:pt x="496" y="9832"/>
                    <a:pt x="423" y="10105"/>
                  </a:cubicBezTo>
                  <a:cubicBezTo>
                    <a:pt x="382" y="10262"/>
                    <a:pt x="341" y="10431"/>
                    <a:pt x="289" y="10610"/>
                  </a:cubicBezTo>
                  <a:cubicBezTo>
                    <a:pt x="0" y="11694"/>
                    <a:pt x="1218" y="13829"/>
                    <a:pt x="1066" y="13874"/>
                  </a:cubicBezTo>
                  <a:cubicBezTo>
                    <a:pt x="1014" y="13889"/>
                    <a:pt x="1378" y="13911"/>
                    <a:pt x="1992" y="13911"/>
                  </a:cubicBezTo>
                  <a:cubicBezTo>
                    <a:pt x="3163" y="13911"/>
                    <a:pt x="5243" y="13833"/>
                    <a:pt x="7086" y="13485"/>
                  </a:cubicBezTo>
                  <a:cubicBezTo>
                    <a:pt x="7097" y="13482"/>
                    <a:pt x="7103" y="13482"/>
                    <a:pt x="7113" y="13478"/>
                  </a:cubicBezTo>
                  <a:cubicBezTo>
                    <a:pt x="7946" y="13324"/>
                    <a:pt x="8768" y="13204"/>
                    <a:pt x="9594" y="13128"/>
                  </a:cubicBezTo>
                  <a:cubicBezTo>
                    <a:pt x="10314" y="13061"/>
                    <a:pt x="11039" y="13027"/>
                    <a:pt x="11777" y="13027"/>
                  </a:cubicBezTo>
                  <a:cubicBezTo>
                    <a:pt x="11987" y="13027"/>
                    <a:pt x="12198" y="13030"/>
                    <a:pt x="12410" y="13035"/>
                  </a:cubicBezTo>
                  <a:cubicBezTo>
                    <a:pt x="13082" y="13048"/>
                    <a:pt x="13742" y="13062"/>
                    <a:pt x="14398" y="13069"/>
                  </a:cubicBezTo>
                  <a:cubicBezTo>
                    <a:pt x="13858" y="11686"/>
                    <a:pt x="13109" y="10176"/>
                    <a:pt x="12277" y="8663"/>
                  </a:cubicBezTo>
                  <a:cubicBezTo>
                    <a:pt x="12036" y="8226"/>
                    <a:pt x="11791" y="7789"/>
                    <a:pt x="11540" y="7356"/>
                  </a:cubicBezTo>
                  <a:cubicBezTo>
                    <a:pt x="11369" y="7057"/>
                    <a:pt x="11196" y="6757"/>
                    <a:pt x="11021" y="6465"/>
                  </a:cubicBezTo>
                  <a:cubicBezTo>
                    <a:pt x="10756" y="6025"/>
                    <a:pt x="10494" y="5591"/>
                    <a:pt x="10237" y="5168"/>
                  </a:cubicBezTo>
                  <a:cubicBezTo>
                    <a:pt x="9212" y="3496"/>
                    <a:pt x="8221" y="1966"/>
                    <a:pt x="7464" y="789"/>
                  </a:cubicBezTo>
                  <a:cubicBezTo>
                    <a:pt x="7333" y="583"/>
                    <a:pt x="7186" y="370"/>
                    <a:pt x="7024" y="167"/>
                  </a:cubicBezTo>
                  <a:cubicBezTo>
                    <a:pt x="6952" y="71"/>
                    <a:pt x="6364" y="1"/>
                    <a:pt x="5630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7607935" y="2884883"/>
              <a:ext cx="307869" cy="126994"/>
            </a:xfrm>
            <a:custGeom>
              <a:rect b="b" l="l" r="r" t="t"/>
              <a:pathLst>
                <a:path extrusionOk="0" h="2364" w="5731">
                  <a:moveTo>
                    <a:pt x="4950" y="0"/>
                  </a:moveTo>
                  <a:cubicBezTo>
                    <a:pt x="3594" y="89"/>
                    <a:pt x="2253" y="255"/>
                    <a:pt x="915" y="561"/>
                  </a:cubicBezTo>
                  <a:cubicBezTo>
                    <a:pt x="640" y="623"/>
                    <a:pt x="365" y="688"/>
                    <a:pt x="86" y="757"/>
                  </a:cubicBezTo>
                  <a:cubicBezTo>
                    <a:pt x="86" y="1187"/>
                    <a:pt x="65" y="1745"/>
                    <a:pt x="0" y="2364"/>
                  </a:cubicBezTo>
                  <a:cubicBezTo>
                    <a:pt x="1032" y="2109"/>
                    <a:pt x="2067" y="1854"/>
                    <a:pt x="3123" y="1696"/>
                  </a:cubicBezTo>
                  <a:cubicBezTo>
                    <a:pt x="3986" y="1565"/>
                    <a:pt x="4860" y="1513"/>
                    <a:pt x="5731" y="1483"/>
                  </a:cubicBezTo>
                  <a:cubicBezTo>
                    <a:pt x="5469" y="981"/>
                    <a:pt x="5207" y="482"/>
                    <a:pt x="4950" y="0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7372544" y="2949344"/>
              <a:ext cx="141015" cy="97287"/>
            </a:xfrm>
            <a:custGeom>
              <a:rect b="b" l="l" r="r" t="t"/>
              <a:pathLst>
                <a:path extrusionOk="0" h="1811" w="2625">
                  <a:moveTo>
                    <a:pt x="2624" y="1"/>
                  </a:moveTo>
                  <a:lnTo>
                    <a:pt x="2624" y="1"/>
                  </a:lnTo>
                  <a:cubicBezTo>
                    <a:pt x="2511" y="25"/>
                    <a:pt x="2397" y="53"/>
                    <a:pt x="2284" y="80"/>
                  </a:cubicBezTo>
                  <a:cubicBezTo>
                    <a:pt x="1823" y="176"/>
                    <a:pt x="1369" y="269"/>
                    <a:pt x="904" y="342"/>
                  </a:cubicBezTo>
                  <a:cubicBezTo>
                    <a:pt x="777" y="359"/>
                    <a:pt x="491" y="424"/>
                    <a:pt x="189" y="475"/>
                  </a:cubicBezTo>
                  <a:cubicBezTo>
                    <a:pt x="131" y="923"/>
                    <a:pt x="65" y="1366"/>
                    <a:pt x="0" y="1810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7565767" y="3019177"/>
              <a:ext cx="417673" cy="171367"/>
            </a:xfrm>
            <a:custGeom>
              <a:rect b="b" l="l" r="r" t="t"/>
              <a:pathLst>
                <a:path extrusionOk="0" h="3190" w="7775">
                  <a:moveTo>
                    <a:pt x="7038" y="1"/>
                  </a:moveTo>
                  <a:cubicBezTo>
                    <a:pt x="5373" y="149"/>
                    <a:pt x="3730" y="510"/>
                    <a:pt x="2120" y="971"/>
                  </a:cubicBezTo>
                  <a:cubicBezTo>
                    <a:pt x="1587" y="1123"/>
                    <a:pt x="1060" y="1288"/>
                    <a:pt x="541" y="1442"/>
                  </a:cubicBezTo>
                  <a:cubicBezTo>
                    <a:pt x="414" y="2027"/>
                    <a:pt x="238" y="2625"/>
                    <a:pt x="1" y="3190"/>
                  </a:cubicBezTo>
                  <a:cubicBezTo>
                    <a:pt x="561" y="3042"/>
                    <a:pt x="1122" y="2877"/>
                    <a:pt x="1700" y="2704"/>
                  </a:cubicBezTo>
                  <a:cubicBezTo>
                    <a:pt x="3688" y="2099"/>
                    <a:pt x="5707" y="1604"/>
                    <a:pt x="7775" y="1494"/>
                  </a:cubicBezTo>
                  <a:cubicBezTo>
                    <a:pt x="7534" y="995"/>
                    <a:pt x="7289" y="496"/>
                    <a:pt x="7038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7339454" y="3213367"/>
              <a:ext cx="1343" cy="5426"/>
            </a:xfrm>
            <a:custGeom>
              <a:rect b="b" l="l" r="r" t="t"/>
              <a:pathLst>
                <a:path extrusionOk="0" h="101" w="25">
                  <a:moveTo>
                    <a:pt x="0" y="101"/>
                  </a:moveTo>
                  <a:lnTo>
                    <a:pt x="0" y="101"/>
                  </a:lnTo>
                  <a:cubicBezTo>
                    <a:pt x="10" y="67"/>
                    <a:pt x="18" y="35"/>
                    <a:pt x="24" y="1"/>
                  </a:cubicBezTo>
                  <a:cubicBezTo>
                    <a:pt x="18" y="35"/>
                    <a:pt x="10" y="67"/>
                    <a:pt x="0" y="101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7242816" y="3190483"/>
              <a:ext cx="323018" cy="234004"/>
            </a:xfrm>
            <a:custGeom>
              <a:rect b="b" l="l" r="r" t="t"/>
              <a:pathLst>
                <a:path extrusionOk="0" h="4356" w="6013">
                  <a:moveTo>
                    <a:pt x="6013" y="1"/>
                  </a:moveTo>
                  <a:lnTo>
                    <a:pt x="6013" y="1"/>
                  </a:lnTo>
                  <a:cubicBezTo>
                    <a:pt x="4809" y="319"/>
                    <a:pt x="3624" y="544"/>
                    <a:pt x="2387" y="544"/>
                  </a:cubicBezTo>
                  <a:cubicBezTo>
                    <a:pt x="2193" y="544"/>
                    <a:pt x="1997" y="538"/>
                    <a:pt x="1799" y="527"/>
                  </a:cubicBezTo>
                  <a:cubicBezTo>
                    <a:pt x="1496" y="1814"/>
                    <a:pt x="1018" y="3457"/>
                    <a:pt x="1" y="4355"/>
                  </a:cubicBezTo>
                  <a:cubicBezTo>
                    <a:pt x="1342" y="4032"/>
                    <a:pt x="3492" y="3313"/>
                    <a:pt x="4884" y="1817"/>
                  </a:cubicBezTo>
                  <a:cubicBezTo>
                    <a:pt x="5366" y="1301"/>
                    <a:pt x="5734" y="671"/>
                    <a:pt x="6013" y="1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7513499" y="2881874"/>
              <a:ext cx="99275" cy="67526"/>
            </a:xfrm>
            <a:custGeom>
              <a:rect b="b" l="l" r="r" t="t"/>
              <a:pathLst>
                <a:path extrusionOk="0" h="1257" w="1848">
                  <a:moveTo>
                    <a:pt x="1823" y="1"/>
                  </a:moveTo>
                  <a:lnTo>
                    <a:pt x="0" y="1257"/>
                  </a:lnTo>
                  <a:cubicBezTo>
                    <a:pt x="616" y="1115"/>
                    <a:pt x="1231" y="961"/>
                    <a:pt x="1844" y="813"/>
                  </a:cubicBezTo>
                  <a:cubicBezTo>
                    <a:pt x="1847" y="431"/>
                    <a:pt x="1834" y="145"/>
                    <a:pt x="1823" y="1"/>
                  </a:cubicBezTo>
                  <a:close/>
                </a:path>
              </a:pathLst>
            </a:custGeom>
            <a:solidFill>
              <a:srgbClr val="6E6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7340743" y="3011818"/>
              <a:ext cx="267257" cy="201611"/>
            </a:xfrm>
            <a:custGeom>
              <a:rect b="b" l="l" r="r" t="t"/>
              <a:pathLst>
                <a:path extrusionOk="0" h="3753" w="4975">
                  <a:moveTo>
                    <a:pt x="4974" y="1"/>
                  </a:moveTo>
                  <a:lnTo>
                    <a:pt x="4974" y="1"/>
                  </a:lnTo>
                  <a:cubicBezTo>
                    <a:pt x="4823" y="38"/>
                    <a:pt x="4671" y="76"/>
                    <a:pt x="4520" y="114"/>
                  </a:cubicBezTo>
                  <a:cubicBezTo>
                    <a:pt x="3312" y="406"/>
                    <a:pt x="2105" y="674"/>
                    <a:pt x="870" y="798"/>
                  </a:cubicBezTo>
                  <a:cubicBezTo>
                    <a:pt x="778" y="809"/>
                    <a:pt x="675" y="819"/>
                    <a:pt x="567" y="826"/>
                  </a:cubicBezTo>
                  <a:cubicBezTo>
                    <a:pt x="575" y="768"/>
                    <a:pt x="581" y="706"/>
                    <a:pt x="592" y="647"/>
                  </a:cubicBezTo>
                  <a:lnTo>
                    <a:pt x="588" y="647"/>
                  </a:lnTo>
                  <a:cubicBezTo>
                    <a:pt x="458" y="1528"/>
                    <a:pt x="303" y="2405"/>
                    <a:pt x="110" y="3278"/>
                  </a:cubicBezTo>
                  <a:cubicBezTo>
                    <a:pt x="179" y="2965"/>
                    <a:pt x="245" y="2652"/>
                    <a:pt x="303" y="2339"/>
                  </a:cubicBezTo>
                  <a:cubicBezTo>
                    <a:pt x="403" y="2343"/>
                    <a:pt x="503" y="2345"/>
                    <a:pt x="602" y="2345"/>
                  </a:cubicBezTo>
                  <a:cubicBezTo>
                    <a:pt x="2015" y="2345"/>
                    <a:pt x="3364" y="1987"/>
                    <a:pt x="4730" y="1579"/>
                  </a:cubicBezTo>
                  <a:cubicBezTo>
                    <a:pt x="4847" y="1036"/>
                    <a:pt x="4926" y="499"/>
                    <a:pt x="4974" y="1"/>
                  </a:cubicBezTo>
                  <a:close/>
                  <a:moveTo>
                    <a:pt x="110" y="3279"/>
                  </a:moveTo>
                  <a:cubicBezTo>
                    <a:pt x="76" y="3427"/>
                    <a:pt x="38" y="3588"/>
                    <a:pt x="0" y="3753"/>
                  </a:cubicBezTo>
                  <a:cubicBezTo>
                    <a:pt x="41" y="3588"/>
                    <a:pt x="76" y="3427"/>
                    <a:pt x="110" y="3279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7371201" y="2925547"/>
              <a:ext cx="241364" cy="130701"/>
            </a:xfrm>
            <a:custGeom>
              <a:rect b="b" l="l" r="r" t="t"/>
              <a:pathLst>
                <a:path extrusionOk="0" h="2433" w="4493">
                  <a:moveTo>
                    <a:pt x="4493" y="0"/>
                  </a:moveTo>
                  <a:cubicBezTo>
                    <a:pt x="3880" y="148"/>
                    <a:pt x="3265" y="302"/>
                    <a:pt x="2649" y="444"/>
                  </a:cubicBezTo>
                  <a:lnTo>
                    <a:pt x="25" y="2253"/>
                  </a:lnTo>
                  <a:cubicBezTo>
                    <a:pt x="14" y="2312"/>
                    <a:pt x="8" y="2374"/>
                    <a:pt x="0" y="2432"/>
                  </a:cubicBezTo>
                  <a:cubicBezTo>
                    <a:pt x="108" y="2425"/>
                    <a:pt x="211" y="2415"/>
                    <a:pt x="303" y="2404"/>
                  </a:cubicBezTo>
                  <a:cubicBezTo>
                    <a:pt x="1538" y="2280"/>
                    <a:pt x="2745" y="2012"/>
                    <a:pt x="3953" y="1720"/>
                  </a:cubicBezTo>
                  <a:cubicBezTo>
                    <a:pt x="4104" y="1682"/>
                    <a:pt x="4256" y="1644"/>
                    <a:pt x="4407" y="1607"/>
                  </a:cubicBezTo>
                  <a:cubicBezTo>
                    <a:pt x="4472" y="988"/>
                    <a:pt x="4493" y="430"/>
                    <a:pt x="4493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7339454" y="3096638"/>
              <a:ext cx="255385" cy="123073"/>
            </a:xfrm>
            <a:custGeom>
              <a:rect b="b" l="l" r="r" t="t"/>
              <a:pathLst>
                <a:path extrusionOk="0" h="2291" w="4754">
                  <a:moveTo>
                    <a:pt x="4754" y="0"/>
                  </a:moveTo>
                  <a:cubicBezTo>
                    <a:pt x="3388" y="408"/>
                    <a:pt x="2039" y="766"/>
                    <a:pt x="626" y="766"/>
                  </a:cubicBezTo>
                  <a:cubicBezTo>
                    <a:pt x="527" y="766"/>
                    <a:pt x="427" y="764"/>
                    <a:pt x="327" y="760"/>
                  </a:cubicBezTo>
                  <a:cubicBezTo>
                    <a:pt x="269" y="1073"/>
                    <a:pt x="203" y="1386"/>
                    <a:pt x="134" y="1699"/>
                  </a:cubicBezTo>
                  <a:cubicBezTo>
                    <a:pt x="100" y="1848"/>
                    <a:pt x="66" y="2009"/>
                    <a:pt x="24" y="2174"/>
                  </a:cubicBezTo>
                  <a:cubicBezTo>
                    <a:pt x="18" y="2208"/>
                    <a:pt x="10" y="2240"/>
                    <a:pt x="0" y="2274"/>
                  </a:cubicBezTo>
                  <a:cubicBezTo>
                    <a:pt x="198" y="2285"/>
                    <a:pt x="394" y="2291"/>
                    <a:pt x="588" y="2291"/>
                  </a:cubicBezTo>
                  <a:cubicBezTo>
                    <a:pt x="1825" y="2291"/>
                    <a:pt x="3010" y="2066"/>
                    <a:pt x="4214" y="1748"/>
                  </a:cubicBezTo>
                  <a:cubicBezTo>
                    <a:pt x="4451" y="1183"/>
                    <a:pt x="4627" y="585"/>
                    <a:pt x="4754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6692208" y="3045069"/>
              <a:ext cx="630512" cy="196078"/>
            </a:xfrm>
            <a:custGeom>
              <a:rect b="b" l="l" r="r" t="t"/>
              <a:pathLst>
                <a:path extrusionOk="0" h="3650" w="11737">
                  <a:moveTo>
                    <a:pt x="481" y="1"/>
                  </a:moveTo>
                  <a:lnTo>
                    <a:pt x="0" y="1167"/>
                  </a:lnTo>
                  <a:cubicBezTo>
                    <a:pt x="1991" y="2384"/>
                    <a:pt x="4172" y="3186"/>
                    <a:pt x="6412" y="3519"/>
                  </a:cubicBezTo>
                  <a:cubicBezTo>
                    <a:pt x="6958" y="3600"/>
                    <a:pt x="7516" y="3650"/>
                    <a:pt x="8073" y="3650"/>
                  </a:cubicBezTo>
                  <a:cubicBezTo>
                    <a:pt x="9368" y="3650"/>
                    <a:pt x="10651" y="3380"/>
                    <a:pt x="11736" y="2597"/>
                  </a:cubicBezTo>
                  <a:cubicBezTo>
                    <a:pt x="11410" y="1827"/>
                    <a:pt x="11107" y="1043"/>
                    <a:pt x="10824" y="244"/>
                  </a:cubicBezTo>
                  <a:cubicBezTo>
                    <a:pt x="9270" y="993"/>
                    <a:pt x="7585" y="1365"/>
                    <a:pt x="5900" y="1365"/>
                  </a:cubicBezTo>
                  <a:cubicBezTo>
                    <a:pt x="4035" y="1365"/>
                    <a:pt x="2171" y="909"/>
                    <a:pt x="481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7074679" y="3023098"/>
              <a:ext cx="635669" cy="464033"/>
            </a:xfrm>
            <a:custGeom>
              <a:rect b="b" l="l" r="r" t="t"/>
              <a:pathLst>
                <a:path extrusionOk="0" h="8638" w="11833">
                  <a:moveTo>
                    <a:pt x="6687" y="0"/>
                  </a:moveTo>
                  <a:cubicBezTo>
                    <a:pt x="6374" y="52"/>
                    <a:pt x="6061" y="104"/>
                    <a:pt x="5747" y="155"/>
                  </a:cubicBezTo>
                  <a:cubicBezTo>
                    <a:pt x="5483" y="1978"/>
                    <a:pt x="5208" y="3846"/>
                    <a:pt x="4337" y="5479"/>
                  </a:cubicBezTo>
                  <a:cubicBezTo>
                    <a:pt x="3471" y="7113"/>
                    <a:pt x="1878" y="8503"/>
                    <a:pt x="0" y="8637"/>
                  </a:cubicBezTo>
                  <a:lnTo>
                    <a:pt x="11832" y="8510"/>
                  </a:lnTo>
                  <a:cubicBezTo>
                    <a:pt x="9710" y="8029"/>
                    <a:pt x="7911" y="6370"/>
                    <a:pt x="7295" y="4324"/>
                  </a:cubicBezTo>
                  <a:cubicBezTo>
                    <a:pt x="7086" y="3625"/>
                    <a:pt x="7006" y="2900"/>
                    <a:pt x="6928" y="2181"/>
                  </a:cubicBezTo>
                  <a:cubicBezTo>
                    <a:pt x="6845" y="1452"/>
                    <a:pt x="6766" y="726"/>
                    <a:pt x="668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7120661" y="2586803"/>
              <a:ext cx="527745" cy="693418"/>
            </a:xfrm>
            <a:custGeom>
              <a:rect b="b" l="l" r="r" t="t"/>
              <a:pathLst>
                <a:path extrusionOk="0" h="12908" w="9824">
                  <a:moveTo>
                    <a:pt x="7042" y="1"/>
                  </a:moveTo>
                  <a:cubicBezTo>
                    <a:pt x="6196" y="91"/>
                    <a:pt x="5401" y="359"/>
                    <a:pt x="4761" y="961"/>
                  </a:cubicBezTo>
                  <a:cubicBezTo>
                    <a:pt x="4132" y="1556"/>
                    <a:pt x="3764" y="2392"/>
                    <a:pt x="3375" y="3187"/>
                  </a:cubicBezTo>
                  <a:cubicBezTo>
                    <a:pt x="2491" y="5009"/>
                    <a:pt x="1428" y="6736"/>
                    <a:pt x="207" y="8332"/>
                  </a:cubicBezTo>
                  <a:cubicBezTo>
                    <a:pt x="141" y="8418"/>
                    <a:pt x="73" y="8501"/>
                    <a:pt x="0" y="8583"/>
                  </a:cubicBezTo>
                  <a:cubicBezTo>
                    <a:pt x="603" y="9863"/>
                    <a:pt x="1270" y="11136"/>
                    <a:pt x="2216" y="12191"/>
                  </a:cubicBezTo>
                  <a:cubicBezTo>
                    <a:pt x="2456" y="12460"/>
                    <a:pt x="2721" y="12690"/>
                    <a:pt x="3000" y="12907"/>
                  </a:cubicBezTo>
                  <a:cubicBezTo>
                    <a:pt x="3113" y="12907"/>
                    <a:pt x="3220" y="12903"/>
                    <a:pt x="3316" y="12893"/>
                  </a:cubicBezTo>
                  <a:cubicBezTo>
                    <a:pt x="5704" y="12673"/>
                    <a:pt x="6911" y="11823"/>
                    <a:pt x="7547" y="11039"/>
                  </a:cubicBezTo>
                  <a:cubicBezTo>
                    <a:pt x="8242" y="10199"/>
                    <a:pt x="9824" y="5157"/>
                    <a:pt x="9487" y="2863"/>
                  </a:cubicBezTo>
                  <a:cubicBezTo>
                    <a:pt x="9343" y="1886"/>
                    <a:pt x="9201" y="576"/>
                    <a:pt x="8084" y="273"/>
                  </a:cubicBezTo>
                  <a:cubicBezTo>
                    <a:pt x="7702" y="169"/>
                    <a:pt x="7358" y="139"/>
                    <a:pt x="7042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9"/>
            <p:cNvSpPr/>
            <p:nvPr/>
          </p:nvSpPr>
          <p:spPr>
            <a:xfrm>
              <a:off x="6700320" y="4534877"/>
              <a:ext cx="254687" cy="157883"/>
            </a:xfrm>
            <a:custGeom>
              <a:rect b="b" l="l" r="r" t="t"/>
              <a:pathLst>
                <a:path extrusionOk="0" h="2939" w="4741">
                  <a:moveTo>
                    <a:pt x="3942" y="0"/>
                  </a:moveTo>
                  <a:cubicBezTo>
                    <a:pt x="3942" y="0"/>
                    <a:pt x="1967" y="135"/>
                    <a:pt x="1452" y="135"/>
                  </a:cubicBezTo>
                  <a:cubicBezTo>
                    <a:pt x="1389" y="135"/>
                    <a:pt x="1348" y="133"/>
                    <a:pt x="1335" y="128"/>
                  </a:cubicBezTo>
                  <a:lnTo>
                    <a:pt x="1335" y="128"/>
                  </a:lnTo>
                  <a:lnTo>
                    <a:pt x="1971" y="1511"/>
                  </a:lnTo>
                  <a:lnTo>
                    <a:pt x="0" y="2938"/>
                  </a:lnTo>
                  <a:lnTo>
                    <a:pt x="4740" y="2924"/>
                  </a:lnTo>
                  <a:cubicBezTo>
                    <a:pt x="4740" y="2924"/>
                    <a:pt x="4578" y="1896"/>
                    <a:pt x="4383" y="1462"/>
                  </a:cubicBezTo>
                  <a:cubicBezTo>
                    <a:pt x="4183" y="1029"/>
                    <a:pt x="3942" y="0"/>
                    <a:pt x="3942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9"/>
            <p:cNvSpPr/>
            <p:nvPr/>
          </p:nvSpPr>
          <p:spPr>
            <a:xfrm>
              <a:off x="7261832" y="2002515"/>
              <a:ext cx="495621" cy="509964"/>
            </a:xfrm>
            <a:custGeom>
              <a:rect b="b" l="l" r="r" t="t"/>
              <a:pathLst>
                <a:path extrusionOk="0" h="9493" w="9226">
                  <a:moveTo>
                    <a:pt x="4687" y="1"/>
                  </a:moveTo>
                  <a:cubicBezTo>
                    <a:pt x="4165" y="1"/>
                    <a:pt x="3640" y="73"/>
                    <a:pt x="3134" y="198"/>
                  </a:cubicBezTo>
                  <a:cubicBezTo>
                    <a:pt x="2274" y="411"/>
                    <a:pt x="1421" y="789"/>
                    <a:pt x="853" y="1474"/>
                  </a:cubicBezTo>
                  <a:cubicBezTo>
                    <a:pt x="152" y="2321"/>
                    <a:pt x="1" y="3500"/>
                    <a:pt x="45" y="4604"/>
                  </a:cubicBezTo>
                  <a:cubicBezTo>
                    <a:pt x="114" y="6193"/>
                    <a:pt x="537" y="7769"/>
                    <a:pt x="1277" y="9179"/>
                  </a:cubicBezTo>
                  <a:cubicBezTo>
                    <a:pt x="1335" y="9296"/>
                    <a:pt x="1407" y="9416"/>
                    <a:pt x="1528" y="9468"/>
                  </a:cubicBezTo>
                  <a:cubicBezTo>
                    <a:pt x="1570" y="9486"/>
                    <a:pt x="1614" y="9493"/>
                    <a:pt x="1659" y="9493"/>
                  </a:cubicBezTo>
                  <a:cubicBezTo>
                    <a:pt x="1744" y="9493"/>
                    <a:pt x="1833" y="9468"/>
                    <a:pt x="1917" y="9441"/>
                  </a:cubicBezTo>
                  <a:cubicBezTo>
                    <a:pt x="2728" y="9182"/>
                    <a:pt x="3509" y="8835"/>
                    <a:pt x="4238" y="8401"/>
                  </a:cubicBezTo>
                  <a:lnTo>
                    <a:pt x="6529" y="8171"/>
                  </a:lnTo>
                  <a:cubicBezTo>
                    <a:pt x="7526" y="8065"/>
                    <a:pt x="8300" y="7212"/>
                    <a:pt x="8696" y="6290"/>
                  </a:cubicBezTo>
                  <a:cubicBezTo>
                    <a:pt x="9157" y="5220"/>
                    <a:pt x="9226" y="3975"/>
                    <a:pt x="8840" y="2874"/>
                  </a:cubicBezTo>
                  <a:cubicBezTo>
                    <a:pt x="8459" y="1773"/>
                    <a:pt x="7619" y="831"/>
                    <a:pt x="6550" y="367"/>
                  </a:cubicBezTo>
                  <a:cubicBezTo>
                    <a:pt x="5964" y="110"/>
                    <a:pt x="5328" y="1"/>
                    <a:pt x="4687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9"/>
            <p:cNvSpPr/>
            <p:nvPr/>
          </p:nvSpPr>
          <p:spPr>
            <a:xfrm>
              <a:off x="7502810" y="2584224"/>
              <a:ext cx="119258" cy="128713"/>
            </a:xfrm>
            <a:custGeom>
              <a:rect b="b" l="l" r="r" t="t"/>
              <a:pathLst>
                <a:path extrusionOk="0" h="2396" w="2220">
                  <a:moveTo>
                    <a:pt x="390" y="0"/>
                  </a:moveTo>
                  <a:cubicBezTo>
                    <a:pt x="328" y="0"/>
                    <a:pt x="265" y="4"/>
                    <a:pt x="199" y="11"/>
                  </a:cubicBezTo>
                  <a:cubicBezTo>
                    <a:pt x="9" y="35"/>
                    <a:pt x="0" y="322"/>
                    <a:pt x="181" y="322"/>
                  </a:cubicBezTo>
                  <a:cubicBezTo>
                    <a:pt x="187" y="322"/>
                    <a:pt x="193" y="321"/>
                    <a:pt x="199" y="321"/>
                  </a:cubicBezTo>
                  <a:cubicBezTo>
                    <a:pt x="257" y="314"/>
                    <a:pt x="312" y="311"/>
                    <a:pt x="366" y="311"/>
                  </a:cubicBezTo>
                  <a:cubicBezTo>
                    <a:pt x="1364" y="311"/>
                    <a:pt x="1817" y="1366"/>
                    <a:pt x="1902" y="2247"/>
                  </a:cubicBezTo>
                  <a:cubicBezTo>
                    <a:pt x="1912" y="2346"/>
                    <a:pt x="1994" y="2395"/>
                    <a:pt x="2072" y="2395"/>
                  </a:cubicBezTo>
                  <a:cubicBezTo>
                    <a:pt x="2148" y="2395"/>
                    <a:pt x="2220" y="2346"/>
                    <a:pt x="2211" y="2247"/>
                  </a:cubicBezTo>
                  <a:cubicBezTo>
                    <a:pt x="2113" y="1218"/>
                    <a:pt x="1553" y="0"/>
                    <a:pt x="390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9"/>
            <p:cNvSpPr/>
            <p:nvPr/>
          </p:nvSpPr>
          <p:spPr>
            <a:xfrm>
              <a:off x="7531656" y="2032758"/>
              <a:ext cx="109374" cy="344399"/>
            </a:xfrm>
            <a:custGeom>
              <a:rect b="b" l="l" r="r" t="t"/>
              <a:pathLst>
                <a:path extrusionOk="0" h="6411" w="2036">
                  <a:moveTo>
                    <a:pt x="231" y="0"/>
                  </a:moveTo>
                  <a:cubicBezTo>
                    <a:pt x="108" y="0"/>
                    <a:pt x="0" y="156"/>
                    <a:pt x="113" y="261"/>
                  </a:cubicBezTo>
                  <a:cubicBezTo>
                    <a:pt x="907" y="980"/>
                    <a:pt x="1337" y="1888"/>
                    <a:pt x="1517" y="2941"/>
                  </a:cubicBezTo>
                  <a:cubicBezTo>
                    <a:pt x="1719" y="4144"/>
                    <a:pt x="1739" y="5163"/>
                    <a:pt x="1014" y="6187"/>
                  </a:cubicBezTo>
                  <a:cubicBezTo>
                    <a:pt x="935" y="6301"/>
                    <a:pt x="1041" y="6411"/>
                    <a:pt x="1151" y="6411"/>
                  </a:cubicBezTo>
                  <a:cubicBezTo>
                    <a:pt x="1198" y="6411"/>
                    <a:pt x="1245" y="6391"/>
                    <a:pt x="1279" y="6343"/>
                  </a:cubicBezTo>
                  <a:cubicBezTo>
                    <a:pt x="2019" y="5297"/>
                    <a:pt x="2036" y="4368"/>
                    <a:pt x="1853" y="3123"/>
                  </a:cubicBezTo>
                  <a:cubicBezTo>
                    <a:pt x="1682" y="1923"/>
                    <a:pt x="1238" y="866"/>
                    <a:pt x="333" y="41"/>
                  </a:cubicBezTo>
                  <a:cubicBezTo>
                    <a:pt x="301" y="12"/>
                    <a:pt x="266" y="0"/>
                    <a:pt x="231" y="0"/>
                  </a:cubicBezTo>
                  <a:close/>
                </a:path>
              </a:pathLst>
            </a:custGeom>
            <a:solidFill>
              <a:srgbClr val="5F3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9"/>
            <p:cNvSpPr/>
            <p:nvPr/>
          </p:nvSpPr>
          <p:spPr>
            <a:xfrm>
              <a:off x="6856101" y="3349058"/>
              <a:ext cx="328014" cy="1341496"/>
            </a:xfrm>
            <a:custGeom>
              <a:rect b="b" l="l" r="r" t="t"/>
              <a:pathLst>
                <a:path extrusionOk="0" h="24972" w="6106">
                  <a:moveTo>
                    <a:pt x="2226" y="0"/>
                  </a:moveTo>
                  <a:cubicBezTo>
                    <a:pt x="2226" y="0"/>
                    <a:pt x="310" y="348"/>
                    <a:pt x="155" y="348"/>
                  </a:cubicBezTo>
                  <a:cubicBezTo>
                    <a:pt x="0" y="348"/>
                    <a:pt x="5276" y="24972"/>
                    <a:pt x="5276" y="24972"/>
                  </a:cubicBezTo>
                  <a:lnTo>
                    <a:pt x="6106" y="24972"/>
                  </a:lnTo>
                  <a:cubicBezTo>
                    <a:pt x="6106" y="24972"/>
                    <a:pt x="2226" y="261"/>
                    <a:pt x="2226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9"/>
            <p:cNvSpPr/>
            <p:nvPr/>
          </p:nvSpPr>
          <p:spPr>
            <a:xfrm>
              <a:off x="7297823" y="2041567"/>
              <a:ext cx="521138" cy="400751"/>
            </a:xfrm>
            <a:custGeom>
              <a:rect b="b" l="l" r="r" t="t"/>
              <a:pathLst>
                <a:path extrusionOk="0" h="7460" w="9701">
                  <a:moveTo>
                    <a:pt x="7059" y="0"/>
                  </a:moveTo>
                  <a:cubicBezTo>
                    <a:pt x="7050" y="0"/>
                    <a:pt x="7041" y="0"/>
                    <a:pt x="7032" y="0"/>
                  </a:cubicBezTo>
                  <a:cubicBezTo>
                    <a:pt x="6103" y="0"/>
                    <a:pt x="5178" y="83"/>
                    <a:pt x="4263" y="217"/>
                  </a:cubicBezTo>
                  <a:cubicBezTo>
                    <a:pt x="2795" y="434"/>
                    <a:pt x="1387" y="826"/>
                    <a:pt x="1" y="1315"/>
                  </a:cubicBezTo>
                  <a:cubicBezTo>
                    <a:pt x="163" y="1294"/>
                    <a:pt x="325" y="1253"/>
                    <a:pt x="476" y="1187"/>
                  </a:cubicBezTo>
                  <a:lnTo>
                    <a:pt x="1453" y="4569"/>
                  </a:lnTo>
                  <a:cubicBezTo>
                    <a:pt x="1649" y="5573"/>
                    <a:pt x="2127" y="6598"/>
                    <a:pt x="3022" y="7097"/>
                  </a:cubicBezTo>
                  <a:cubicBezTo>
                    <a:pt x="3540" y="7382"/>
                    <a:pt x="4130" y="7460"/>
                    <a:pt x="4729" y="7460"/>
                  </a:cubicBezTo>
                  <a:cubicBezTo>
                    <a:pt x="5063" y="7460"/>
                    <a:pt x="5400" y="7435"/>
                    <a:pt x="5728" y="7409"/>
                  </a:cubicBezTo>
                  <a:cubicBezTo>
                    <a:pt x="6017" y="7385"/>
                    <a:pt x="6313" y="7362"/>
                    <a:pt x="6581" y="7248"/>
                  </a:cubicBezTo>
                  <a:cubicBezTo>
                    <a:pt x="6805" y="7152"/>
                    <a:pt x="7001" y="6997"/>
                    <a:pt x="7183" y="6836"/>
                  </a:cubicBezTo>
                  <a:cubicBezTo>
                    <a:pt x="8091" y="6031"/>
                    <a:pt x="8796" y="5006"/>
                    <a:pt x="9223" y="3870"/>
                  </a:cubicBezTo>
                  <a:cubicBezTo>
                    <a:pt x="9539" y="3021"/>
                    <a:pt x="9701" y="2078"/>
                    <a:pt x="9456" y="1208"/>
                  </a:cubicBezTo>
                  <a:cubicBezTo>
                    <a:pt x="9347" y="823"/>
                    <a:pt x="9144" y="459"/>
                    <a:pt x="8875" y="159"/>
                  </a:cubicBezTo>
                  <a:cubicBezTo>
                    <a:pt x="8273" y="108"/>
                    <a:pt x="7666" y="0"/>
                    <a:pt x="7059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9"/>
            <p:cNvSpPr/>
            <p:nvPr/>
          </p:nvSpPr>
          <p:spPr>
            <a:xfrm>
              <a:off x="7357718" y="2263690"/>
              <a:ext cx="52538" cy="122159"/>
            </a:xfrm>
            <a:custGeom>
              <a:rect b="b" l="l" r="r" t="t"/>
              <a:pathLst>
                <a:path extrusionOk="0" h="2274" w="978">
                  <a:moveTo>
                    <a:pt x="283" y="0"/>
                  </a:moveTo>
                  <a:cubicBezTo>
                    <a:pt x="0" y="0"/>
                    <a:pt x="104" y="516"/>
                    <a:pt x="156" y="901"/>
                  </a:cubicBezTo>
                  <a:cubicBezTo>
                    <a:pt x="204" y="1266"/>
                    <a:pt x="253" y="2273"/>
                    <a:pt x="561" y="2273"/>
                  </a:cubicBezTo>
                  <a:cubicBezTo>
                    <a:pt x="578" y="2273"/>
                    <a:pt x="597" y="2270"/>
                    <a:pt x="616" y="2263"/>
                  </a:cubicBezTo>
                  <a:cubicBezTo>
                    <a:pt x="978" y="2133"/>
                    <a:pt x="668" y="0"/>
                    <a:pt x="283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9"/>
            <p:cNvSpPr/>
            <p:nvPr/>
          </p:nvSpPr>
          <p:spPr>
            <a:xfrm>
              <a:off x="7328871" y="2201431"/>
              <a:ext cx="34435" cy="150147"/>
            </a:xfrm>
            <a:custGeom>
              <a:rect b="b" l="l" r="r" t="t"/>
              <a:pathLst>
                <a:path extrusionOk="0" h="2795" w="641">
                  <a:moveTo>
                    <a:pt x="537" y="0"/>
                  </a:moveTo>
                  <a:lnTo>
                    <a:pt x="94" y="674"/>
                  </a:lnTo>
                  <a:cubicBezTo>
                    <a:pt x="1" y="1342"/>
                    <a:pt x="97" y="2036"/>
                    <a:pt x="372" y="2652"/>
                  </a:cubicBezTo>
                  <a:cubicBezTo>
                    <a:pt x="401" y="2719"/>
                    <a:pt x="450" y="2795"/>
                    <a:pt x="517" y="2795"/>
                  </a:cubicBezTo>
                  <a:cubicBezTo>
                    <a:pt x="523" y="2795"/>
                    <a:pt x="528" y="2794"/>
                    <a:pt x="534" y="2793"/>
                  </a:cubicBezTo>
                  <a:cubicBezTo>
                    <a:pt x="620" y="2779"/>
                    <a:pt x="641" y="2669"/>
                    <a:pt x="641" y="2583"/>
                  </a:cubicBezTo>
                  <a:cubicBezTo>
                    <a:pt x="641" y="1823"/>
                    <a:pt x="631" y="58"/>
                    <a:pt x="537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9"/>
            <p:cNvSpPr/>
            <p:nvPr/>
          </p:nvSpPr>
          <p:spPr>
            <a:xfrm>
              <a:off x="7283426" y="2110702"/>
              <a:ext cx="60704" cy="134891"/>
            </a:xfrm>
            <a:custGeom>
              <a:rect b="b" l="l" r="r" t="t"/>
              <a:pathLst>
                <a:path extrusionOk="0" h="2511" w="1130">
                  <a:moveTo>
                    <a:pt x="162" y="0"/>
                  </a:moveTo>
                  <a:lnTo>
                    <a:pt x="162" y="0"/>
                  </a:lnTo>
                  <a:cubicBezTo>
                    <a:pt x="1" y="929"/>
                    <a:pt x="390" y="1930"/>
                    <a:pt x="1129" y="2511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9"/>
            <p:cNvSpPr/>
            <p:nvPr/>
          </p:nvSpPr>
          <p:spPr>
            <a:xfrm>
              <a:off x="7288637" y="2074657"/>
              <a:ext cx="117593" cy="233628"/>
            </a:xfrm>
            <a:custGeom>
              <a:rect b="b" l="l" r="r" t="t"/>
              <a:pathLst>
                <a:path extrusionOk="0" h="4349" w="2189">
                  <a:moveTo>
                    <a:pt x="1442" y="0"/>
                  </a:moveTo>
                  <a:lnTo>
                    <a:pt x="354" y="131"/>
                  </a:lnTo>
                  <a:cubicBezTo>
                    <a:pt x="354" y="131"/>
                    <a:pt x="0" y="465"/>
                    <a:pt x="155" y="1184"/>
                  </a:cubicBezTo>
                  <a:cubicBezTo>
                    <a:pt x="310" y="1902"/>
                    <a:pt x="1170" y="3694"/>
                    <a:pt x="1170" y="3694"/>
                  </a:cubicBezTo>
                  <a:lnTo>
                    <a:pt x="1307" y="4348"/>
                  </a:lnTo>
                  <a:cubicBezTo>
                    <a:pt x="1307" y="4348"/>
                    <a:pt x="1233" y="3461"/>
                    <a:pt x="1668" y="3461"/>
                  </a:cubicBezTo>
                  <a:cubicBezTo>
                    <a:pt x="1681" y="3461"/>
                    <a:pt x="1695" y="3462"/>
                    <a:pt x="1710" y="3464"/>
                  </a:cubicBezTo>
                  <a:cubicBezTo>
                    <a:pt x="1720" y="3465"/>
                    <a:pt x="1729" y="3466"/>
                    <a:pt x="1739" y="3466"/>
                  </a:cubicBezTo>
                  <a:cubicBezTo>
                    <a:pt x="2189" y="3466"/>
                    <a:pt x="2133" y="2191"/>
                    <a:pt x="2133" y="2191"/>
                  </a:cubicBezTo>
                  <a:lnTo>
                    <a:pt x="1923" y="881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9"/>
            <p:cNvSpPr/>
            <p:nvPr/>
          </p:nvSpPr>
          <p:spPr>
            <a:xfrm>
              <a:off x="7244642" y="2255525"/>
              <a:ext cx="71555" cy="159334"/>
            </a:xfrm>
            <a:custGeom>
              <a:rect b="b" l="l" r="r" t="t"/>
              <a:pathLst>
                <a:path extrusionOk="0" h="2966" w="1332">
                  <a:moveTo>
                    <a:pt x="640" y="1"/>
                  </a:moveTo>
                  <a:lnTo>
                    <a:pt x="744" y="443"/>
                  </a:lnTo>
                  <a:lnTo>
                    <a:pt x="744" y="443"/>
                  </a:lnTo>
                  <a:cubicBezTo>
                    <a:pt x="779" y="280"/>
                    <a:pt x="780" y="89"/>
                    <a:pt x="640" y="1"/>
                  </a:cubicBezTo>
                  <a:close/>
                  <a:moveTo>
                    <a:pt x="744" y="443"/>
                  </a:moveTo>
                  <a:cubicBezTo>
                    <a:pt x="740" y="458"/>
                    <a:pt x="737" y="472"/>
                    <a:pt x="733" y="486"/>
                  </a:cubicBezTo>
                  <a:cubicBezTo>
                    <a:pt x="619" y="916"/>
                    <a:pt x="434" y="1329"/>
                    <a:pt x="179" y="1693"/>
                  </a:cubicBezTo>
                  <a:cubicBezTo>
                    <a:pt x="97" y="1817"/>
                    <a:pt x="0" y="1948"/>
                    <a:pt x="18" y="2092"/>
                  </a:cubicBezTo>
                  <a:cubicBezTo>
                    <a:pt x="32" y="2234"/>
                    <a:pt x="145" y="2337"/>
                    <a:pt x="248" y="2429"/>
                  </a:cubicBezTo>
                  <a:cubicBezTo>
                    <a:pt x="539" y="2692"/>
                    <a:pt x="876" y="2966"/>
                    <a:pt x="1259" y="2966"/>
                  </a:cubicBezTo>
                  <a:cubicBezTo>
                    <a:pt x="1283" y="2966"/>
                    <a:pt x="1307" y="2965"/>
                    <a:pt x="1332" y="2962"/>
                  </a:cubicBezTo>
                  <a:lnTo>
                    <a:pt x="744" y="443"/>
                  </a:ln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9"/>
            <p:cNvSpPr/>
            <p:nvPr/>
          </p:nvSpPr>
          <p:spPr>
            <a:xfrm>
              <a:off x="7211552" y="1940417"/>
              <a:ext cx="613160" cy="389900"/>
            </a:xfrm>
            <a:custGeom>
              <a:rect b="b" l="l" r="r" t="t"/>
              <a:pathLst>
                <a:path extrusionOk="0" h="7258" w="11414">
                  <a:moveTo>
                    <a:pt x="1744" y="1"/>
                  </a:moveTo>
                  <a:cubicBezTo>
                    <a:pt x="1077" y="1"/>
                    <a:pt x="367" y="322"/>
                    <a:pt x="166" y="979"/>
                  </a:cubicBezTo>
                  <a:cubicBezTo>
                    <a:pt x="1" y="1512"/>
                    <a:pt x="235" y="2110"/>
                    <a:pt x="616" y="2499"/>
                  </a:cubicBezTo>
                  <a:cubicBezTo>
                    <a:pt x="1002" y="2885"/>
                    <a:pt x="1511" y="3101"/>
                    <a:pt x="2016" y="3277"/>
                  </a:cubicBezTo>
                  <a:lnTo>
                    <a:pt x="9189" y="7074"/>
                  </a:lnTo>
                  <a:cubicBezTo>
                    <a:pt x="9194" y="7186"/>
                    <a:pt x="9306" y="7258"/>
                    <a:pt x="9415" y="7258"/>
                  </a:cubicBezTo>
                  <a:cubicBezTo>
                    <a:pt x="9430" y="7258"/>
                    <a:pt x="9445" y="7256"/>
                    <a:pt x="9460" y="7253"/>
                  </a:cubicBezTo>
                  <a:cubicBezTo>
                    <a:pt x="9577" y="7225"/>
                    <a:pt x="9670" y="7133"/>
                    <a:pt x="9752" y="7040"/>
                  </a:cubicBezTo>
                  <a:cubicBezTo>
                    <a:pt x="10719" y="5960"/>
                    <a:pt x="11307" y="4518"/>
                    <a:pt x="11393" y="3039"/>
                  </a:cubicBezTo>
                  <a:cubicBezTo>
                    <a:pt x="11413" y="2658"/>
                    <a:pt x="11400" y="2259"/>
                    <a:pt x="11256" y="1908"/>
                  </a:cubicBezTo>
                  <a:cubicBezTo>
                    <a:pt x="11001" y="1289"/>
                    <a:pt x="10381" y="913"/>
                    <a:pt x="9762" y="735"/>
                  </a:cubicBezTo>
                  <a:cubicBezTo>
                    <a:pt x="9268" y="591"/>
                    <a:pt x="8763" y="544"/>
                    <a:pt x="8252" y="544"/>
                  </a:cubicBezTo>
                  <a:cubicBezTo>
                    <a:pt x="7284" y="544"/>
                    <a:pt x="6294" y="714"/>
                    <a:pt x="5322" y="714"/>
                  </a:cubicBezTo>
                  <a:cubicBezTo>
                    <a:pt x="4879" y="714"/>
                    <a:pt x="4440" y="679"/>
                    <a:pt x="4008" y="577"/>
                  </a:cubicBezTo>
                  <a:cubicBezTo>
                    <a:pt x="3307" y="411"/>
                    <a:pt x="2642" y="75"/>
                    <a:pt x="1931" y="9"/>
                  </a:cubicBezTo>
                  <a:cubicBezTo>
                    <a:pt x="1869" y="4"/>
                    <a:pt x="1807" y="1"/>
                    <a:pt x="1744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9"/>
            <p:cNvSpPr/>
            <p:nvPr/>
          </p:nvSpPr>
          <p:spPr>
            <a:xfrm>
              <a:off x="6507419" y="3925718"/>
              <a:ext cx="430781" cy="480901"/>
            </a:xfrm>
            <a:custGeom>
              <a:rect b="b" l="l" r="r" t="t"/>
              <a:pathLst>
                <a:path extrusionOk="0" h="8952" w="8019">
                  <a:moveTo>
                    <a:pt x="774" y="0"/>
                  </a:moveTo>
                  <a:cubicBezTo>
                    <a:pt x="695" y="2232"/>
                    <a:pt x="0" y="8860"/>
                    <a:pt x="310" y="8940"/>
                  </a:cubicBezTo>
                  <a:cubicBezTo>
                    <a:pt x="344" y="8948"/>
                    <a:pt x="464" y="8952"/>
                    <a:pt x="651" y="8952"/>
                  </a:cubicBezTo>
                  <a:cubicBezTo>
                    <a:pt x="2162" y="8952"/>
                    <a:pt x="8018" y="8709"/>
                    <a:pt x="8018" y="8709"/>
                  </a:cubicBezTo>
                  <a:cubicBezTo>
                    <a:pt x="8018" y="8709"/>
                    <a:pt x="7863" y="3928"/>
                    <a:pt x="7554" y="2927"/>
                  </a:cubicBezTo>
                  <a:cubicBezTo>
                    <a:pt x="7247" y="1926"/>
                    <a:pt x="5707" y="770"/>
                    <a:pt x="5707" y="770"/>
                  </a:cubicBezTo>
                  <a:lnTo>
                    <a:pt x="774" y="0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9"/>
            <p:cNvSpPr/>
            <p:nvPr/>
          </p:nvSpPr>
          <p:spPr>
            <a:xfrm>
              <a:off x="7484492" y="2570204"/>
              <a:ext cx="356647" cy="902174"/>
            </a:xfrm>
            <a:custGeom>
              <a:rect b="b" l="l" r="r" t="t"/>
              <a:pathLst>
                <a:path extrusionOk="0" h="16794" w="6639">
                  <a:moveTo>
                    <a:pt x="1610" y="0"/>
                  </a:moveTo>
                  <a:cubicBezTo>
                    <a:pt x="1018" y="62"/>
                    <a:pt x="420" y="142"/>
                    <a:pt x="1" y="345"/>
                  </a:cubicBezTo>
                  <a:cubicBezTo>
                    <a:pt x="739" y="486"/>
                    <a:pt x="1449" y="905"/>
                    <a:pt x="1941" y="1476"/>
                  </a:cubicBezTo>
                  <a:cubicBezTo>
                    <a:pt x="2779" y="2443"/>
                    <a:pt x="2989" y="3791"/>
                    <a:pt x="3165" y="5057"/>
                  </a:cubicBezTo>
                  <a:cubicBezTo>
                    <a:pt x="3636" y="8473"/>
                    <a:pt x="4111" y="11905"/>
                    <a:pt x="4124" y="15352"/>
                  </a:cubicBezTo>
                  <a:cubicBezTo>
                    <a:pt x="4131" y="15833"/>
                    <a:pt x="4124" y="16315"/>
                    <a:pt x="4108" y="16793"/>
                  </a:cubicBezTo>
                  <a:cubicBezTo>
                    <a:pt x="4737" y="16720"/>
                    <a:pt x="5370" y="16649"/>
                    <a:pt x="6002" y="16576"/>
                  </a:cubicBezTo>
                  <a:cubicBezTo>
                    <a:pt x="6161" y="16560"/>
                    <a:pt x="6326" y="16535"/>
                    <a:pt x="6446" y="16436"/>
                  </a:cubicBezTo>
                  <a:cubicBezTo>
                    <a:pt x="6625" y="16287"/>
                    <a:pt x="6639" y="16015"/>
                    <a:pt x="6635" y="15782"/>
                  </a:cubicBezTo>
                  <a:cubicBezTo>
                    <a:pt x="6629" y="15503"/>
                    <a:pt x="6618" y="15228"/>
                    <a:pt x="6605" y="14950"/>
                  </a:cubicBezTo>
                  <a:cubicBezTo>
                    <a:pt x="6419" y="11124"/>
                    <a:pt x="5414" y="7368"/>
                    <a:pt x="4117" y="3760"/>
                  </a:cubicBezTo>
                  <a:cubicBezTo>
                    <a:pt x="3681" y="2539"/>
                    <a:pt x="3179" y="1283"/>
                    <a:pt x="2205" y="427"/>
                  </a:cubicBezTo>
                  <a:cubicBezTo>
                    <a:pt x="2026" y="265"/>
                    <a:pt x="1823" y="118"/>
                    <a:pt x="1610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9"/>
            <p:cNvSpPr/>
            <p:nvPr/>
          </p:nvSpPr>
          <p:spPr>
            <a:xfrm>
              <a:off x="7253881" y="2247575"/>
              <a:ext cx="50873" cy="24013"/>
            </a:xfrm>
            <a:custGeom>
              <a:rect b="b" l="l" r="r" t="t"/>
              <a:pathLst>
                <a:path extrusionOk="0" h="447" w="947">
                  <a:moveTo>
                    <a:pt x="451" y="0"/>
                  </a:moveTo>
                  <a:cubicBezTo>
                    <a:pt x="326" y="0"/>
                    <a:pt x="200" y="48"/>
                    <a:pt x="104" y="149"/>
                  </a:cubicBezTo>
                  <a:cubicBezTo>
                    <a:pt x="1" y="259"/>
                    <a:pt x="105" y="413"/>
                    <a:pt x="221" y="413"/>
                  </a:cubicBezTo>
                  <a:cubicBezTo>
                    <a:pt x="256" y="413"/>
                    <a:pt x="292" y="399"/>
                    <a:pt x="324" y="366"/>
                  </a:cubicBezTo>
                  <a:cubicBezTo>
                    <a:pt x="360" y="328"/>
                    <a:pt x="412" y="307"/>
                    <a:pt x="464" y="307"/>
                  </a:cubicBezTo>
                  <a:cubicBezTo>
                    <a:pt x="517" y="307"/>
                    <a:pt x="570" y="329"/>
                    <a:pt x="603" y="376"/>
                  </a:cubicBezTo>
                  <a:cubicBezTo>
                    <a:pt x="637" y="426"/>
                    <a:pt x="685" y="446"/>
                    <a:pt x="732" y="446"/>
                  </a:cubicBezTo>
                  <a:cubicBezTo>
                    <a:pt x="842" y="446"/>
                    <a:pt x="947" y="336"/>
                    <a:pt x="868" y="221"/>
                  </a:cubicBezTo>
                  <a:cubicBezTo>
                    <a:pt x="771" y="78"/>
                    <a:pt x="611" y="0"/>
                    <a:pt x="451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9"/>
            <p:cNvSpPr/>
            <p:nvPr/>
          </p:nvSpPr>
          <p:spPr>
            <a:xfrm>
              <a:off x="7694206" y="1857638"/>
              <a:ext cx="421702" cy="364007"/>
            </a:xfrm>
            <a:custGeom>
              <a:rect b="b" l="l" r="r" t="t"/>
              <a:pathLst>
                <a:path extrusionOk="0" h="6776" w="7850">
                  <a:moveTo>
                    <a:pt x="3565" y="1"/>
                  </a:moveTo>
                  <a:cubicBezTo>
                    <a:pt x="3292" y="1"/>
                    <a:pt x="3018" y="53"/>
                    <a:pt x="2752" y="126"/>
                  </a:cubicBezTo>
                  <a:cubicBezTo>
                    <a:pt x="1868" y="367"/>
                    <a:pt x="960" y="976"/>
                    <a:pt x="857" y="1884"/>
                  </a:cubicBezTo>
                  <a:cubicBezTo>
                    <a:pt x="809" y="2327"/>
                    <a:pt x="926" y="2871"/>
                    <a:pt x="575" y="3146"/>
                  </a:cubicBezTo>
                  <a:lnTo>
                    <a:pt x="0" y="3972"/>
                  </a:lnTo>
                  <a:cubicBezTo>
                    <a:pt x="243" y="3869"/>
                    <a:pt x="505" y="3820"/>
                    <a:pt x="767" y="3820"/>
                  </a:cubicBezTo>
                  <a:cubicBezTo>
                    <a:pt x="1331" y="3820"/>
                    <a:pt x="1898" y="4048"/>
                    <a:pt x="2281" y="4464"/>
                  </a:cubicBezTo>
                  <a:cubicBezTo>
                    <a:pt x="2841" y="5072"/>
                    <a:pt x="2965" y="6042"/>
                    <a:pt x="2580" y="6775"/>
                  </a:cubicBezTo>
                  <a:cubicBezTo>
                    <a:pt x="3213" y="6637"/>
                    <a:pt x="3770" y="6194"/>
                    <a:pt x="4042" y="5605"/>
                  </a:cubicBezTo>
                  <a:cubicBezTo>
                    <a:pt x="4197" y="5767"/>
                    <a:pt x="4282" y="5988"/>
                    <a:pt x="4286" y="6207"/>
                  </a:cubicBezTo>
                  <a:cubicBezTo>
                    <a:pt x="5095" y="6101"/>
                    <a:pt x="5806" y="5475"/>
                    <a:pt x="6023" y="4691"/>
                  </a:cubicBezTo>
                  <a:lnTo>
                    <a:pt x="6023" y="4691"/>
                  </a:lnTo>
                  <a:cubicBezTo>
                    <a:pt x="5965" y="4959"/>
                    <a:pt x="5910" y="5237"/>
                    <a:pt x="5968" y="5502"/>
                  </a:cubicBezTo>
                  <a:cubicBezTo>
                    <a:pt x="6030" y="5771"/>
                    <a:pt x="6240" y="6025"/>
                    <a:pt x="6511" y="6042"/>
                  </a:cubicBezTo>
                  <a:cubicBezTo>
                    <a:pt x="6521" y="6043"/>
                    <a:pt x="6530" y="6043"/>
                    <a:pt x="6540" y="6043"/>
                  </a:cubicBezTo>
                  <a:cubicBezTo>
                    <a:pt x="6772" y="6043"/>
                    <a:pt x="6975" y="5881"/>
                    <a:pt x="7127" y="5705"/>
                  </a:cubicBezTo>
                  <a:cubicBezTo>
                    <a:pt x="7850" y="4869"/>
                    <a:pt x="7846" y="3573"/>
                    <a:pt x="7337" y="2592"/>
                  </a:cubicBezTo>
                  <a:cubicBezTo>
                    <a:pt x="6832" y="1616"/>
                    <a:pt x="5906" y="911"/>
                    <a:pt x="4926" y="405"/>
                  </a:cubicBezTo>
                  <a:cubicBezTo>
                    <a:pt x="4568" y="219"/>
                    <a:pt x="4187" y="54"/>
                    <a:pt x="3784" y="13"/>
                  </a:cubicBezTo>
                  <a:cubicBezTo>
                    <a:pt x="3711" y="4"/>
                    <a:pt x="3638" y="1"/>
                    <a:pt x="3565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9"/>
            <p:cNvSpPr/>
            <p:nvPr/>
          </p:nvSpPr>
          <p:spPr>
            <a:xfrm>
              <a:off x="7634848" y="1933057"/>
              <a:ext cx="176202" cy="209239"/>
            </a:xfrm>
            <a:custGeom>
              <a:rect b="b" l="l" r="r" t="t"/>
              <a:pathLst>
                <a:path extrusionOk="0" h="3895" w="3280">
                  <a:moveTo>
                    <a:pt x="1204" y="1"/>
                  </a:moveTo>
                  <a:cubicBezTo>
                    <a:pt x="1081" y="1"/>
                    <a:pt x="959" y="21"/>
                    <a:pt x="844" y="60"/>
                  </a:cubicBezTo>
                  <a:cubicBezTo>
                    <a:pt x="528" y="163"/>
                    <a:pt x="266" y="411"/>
                    <a:pt x="132" y="717"/>
                  </a:cubicBezTo>
                  <a:cubicBezTo>
                    <a:pt x="25" y="961"/>
                    <a:pt x="1" y="1253"/>
                    <a:pt x="121" y="1495"/>
                  </a:cubicBezTo>
                  <a:cubicBezTo>
                    <a:pt x="222" y="1702"/>
                    <a:pt x="446" y="1851"/>
                    <a:pt x="673" y="1851"/>
                  </a:cubicBezTo>
                  <a:cubicBezTo>
                    <a:pt x="709" y="1851"/>
                    <a:pt x="746" y="1847"/>
                    <a:pt x="782" y="1839"/>
                  </a:cubicBezTo>
                  <a:lnTo>
                    <a:pt x="782" y="1839"/>
                  </a:lnTo>
                  <a:cubicBezTo>
                    <a:pt x="613" y="2048"/>
                    <a:pt x="610" y="2379"/>
                    <a:pt x="775" y="2592"/>
                  </a:cubicBezTo>
                  <a:cubicBezTo>
                    <a:pt x="891" y="2741"/>
                    <a:pt x="1082" y="2826"/>
                    <a:pt x="1271" y="2826"/>
                  </a:cubicBezTo>
                  <a:cubicBezTo>
                    <a:pt x="1353" y="2826"/>
                    <a:pt x="1433" y="2810"/>
                    <a:pt x="1508" y="2777"/>
                  </a:cubicBezTo>
                  <a:lnTo>
                    <a:pt x="1508" y="2777"/>
                  </a:lnTo>
                  <a:cubicBezTo>
                    <a:pt x="1412" y="2966"/>
                    <a:pt x="1453" y="3204"/>
                    <a:pt x="1569" y="3379"/>
                  </a:cubicBezTo>
                  <a:cubicBezTo>
                    <a:pt x="1690" y="3555"/>
                    <a:pt x="1872" y="3676"/>
                    <a:pt x="2065" y="3765"/>
                  </a:cubicBezTo>
                  <a:cubicBezTo>
                    <a:pt x="2218" y="3837"/>
                    <a:pt x="2387" y="3895"/>
                    <a:pt x="2554" y="3895"/>
                  </a:cubicBezTo>
                  <a:cubicBezTo>
                    <a:pt x="2624" y="3895"/>
                    <a:pt x="2693" y="3884"/>
                    <a:pt x="2760" y="3861"/>
                  </a:cubicBezTo>
                  <a:cubicBezTo>
                    <a:pt x="2914" y="3809"/>
                    <a:pt x="3042" y="3692"/>
                    <a:pt x="3145" y="3565"/>
                  </a:cubicBezTo>
                  <a:cubicBezTo>
                    <a:pt x="3197" y="3506"/>
                    <a:pt x="3234" y="3438"/>
                    <a:pt x="3276" y="3373"/>
                  </a:cubicBezTo>
                  <a:cubicBezTo>
                    <a:pt x="3279" y="3190"/>
                    <a:pt x="3231" y="3011"/>
                    <a:pt x="3176" y="2829"/>
                  </a:cubicBezTo>
                  <a:cubicBezTo>
                    <a:pt x="3059" y="2767"/>
                    <a:pt x="2946" y="2688"/>
                    <a:pt x="2852" y="2588"/>
                  </a:cubicBezTo>
                  <a:cubicBezTo>
                    <a:pt x="2213" y="2128"/>
                    <a:pt x="1848" y="1305"/>
                    <a:pt x="1955" y="525"/>
                  </a:cubicBezTo>
                  <a:cubicBezTo>
                    <a:pt x="1962" y="473"/>
                    <a:pt x="1972" y="418"/>
                    <a:pt x="1962" y="366"/>
                  </a:cubicBezTo>
                  <a:cubicBezTo>
                    <a:pt x="1941" y="283"/>
                    <a:pt x="1872" y="222"/>
                    <a:pt x="1800" y="174"/>
                  </a:cubicBezTo>
                  <a:cubicBezTo>
                    <a:pt x="1624" y="58"/>
                    <a:pt x="1414" y="1"/>
                    <a:pt x="1204" y="1"/>
                  </a:cubicBezTo>
                  <a:close/>
                </a:path>
              </a:pathLst>
            </a:custGeom>
            <a:solidFill>
              <a:srgbClr val="843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9"/>
            <p:cNvSpPr/>
            <p:nvPr/>
          </p:nvSpPr>
          <p:spPr>
            <a:xfrm>
              <a:off x="7458439" y="3354752"/>
              <a:ext cx="624226" cy="312973"/>
            </a:xfrm>
            <a:custGeom>
              <a:rect b="b" l="l" r="r" t="t"/>
              <a:pathLst>
                <a:path extrusionOk="0" h="5826" w="11620">
                  <a:moveTo>
                    <a:pt x="11079" y="1"/>
                  </a:moveTo>
                  <a:cubicBezTo>
                    <a:pt x="8833" y="35"/>
                    <a:pt x="6584" y="193"/>
                    <a:pt x="4355" y="482"/>
                  </a:cubicBezTo>
                  <a:cubicBezTo>
                    <a:pt x="3652" y="572"/>
                    <a:pt x="2924" y="669"/>
                    <a:pt x="2212" y="669"/>
                  </a:cubicBezTo>
                  <a:cubicBezTo>
                    <a:pt x="1451" y="669"/>
                    <a:pt x="709" y="557"/>
                    <a:pt x="38" y="204"/>
                  </a:cubicBezTo>
                  <a:lnTo>
                    <a:pt x="0" y="3753"/>
                  </a:lnTo>
                  <a:cubicBezTo>
                    <a:pt x="1105" y="4557"/>
                    <a:pt x="2334" y="5401"/>
                    <a:pt x="3682" y="5401"/>
                  </a:cubicBezTo>
                  <a:cubicBezTo>
                    <a:pt x="3769" y="5401"/>
                    <a:pt x="3857" y="5398"/>
                    <a:pt x="3945" y="5390"/>
                  </a:cubicBezTo>
                  <a:cubicBezTo>
                    <a:pt x="4716" y="5325"/>
                    <a:pt x="5431" y="4974"/>
                    <a:pt x="6136" y="4647"/>
                  </a:cubicBezTo>
                  <a:cubicBezTo>
                    <a:pt x="6812" y="4334"/>
                    <a:pt x="7522" y="4037"/>
                    <a:pt x="8260" y="4037"/>
                  </a:cubicBezTo>
                  <a:cubicBezTo>
                    <a:pt x="8293" y="4037"/>
                    <a:pt x="8326" y="4038"/>
                    <a:pt x="8359" y="4039"/>
                  </a:cubicBezTo>
                  <a:cubicBezTo>
                    <a:pt x="9136" y="4066"/>
                    <a:pt x="9948" y="4530"/>
                    <a:pt x="10137" y="5281"/>
                  </a:cubicBezTo>
                  <a:cubicBezTo>
                    <a:pt x="10189" y="5487"/>
                    <a:pt x="10223" y="5741"/>
                    <a:pt x="10422" y="5810"/>
                  </a:cubicBezTo>
                  <a:cubicBezTo>
                    <a:pt x="10453" y="5821"/>
                    <a:pt x="10483" y="5826"/>
                    <a:pt x="10513" y="5826"/>
                  </a:cubicBezTo>
                  <a:cubicBezTo>
                    <a:pt x="10682" y="5826"/>
                    <a:pt x="10838" y="5666"/>
                    <a:pt x="10935" y="5511"/>
                  </a:cubicBezTo>
                  <a:cubicBezTo>
                    <a:pt x="11451" y="4720"/>
                    <a:pt x="11619" y="3739"/>
                    <a:pt x="11581" y="2793"/>
                  </a:cubicBezTo>
                  <a:cubicBezTo>
                    <a:pt x="11543" y="1847"/>
                    <a:pt x="11310" y="918"/>
                    <a:pt x="1107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7968543" y="3369685"/>
              <a:ext cx="128337" cy="415094"/>
            </a:xfrm>
            <a:custGeom>
              <a:rect b="b" l="l" r="r" t="t"/>
              <a:pathLst>
                <a:path extrusionOk="0" h="7727" w="2389">
                  <a:moveTo>
                    <a:pt x="1538" y="1"/>
                  </a:moveTo>
                  <a:cubicBezTo>
                    <a:pt x="1442" y="1"/>
                    <a:pt x="1349" y="74"/>
                    <a:pt x="1391" y="186"/>
                  </a:cubicBezTo>
                  <a:cubicBezTo>
                    <a:pt x="1814" y="1346"/>
                    <a:pt x="2014" y="2564"/>
                    <a:pt x="1931" y="3798"/>
                  </a:cubicBezTo>
                  <a:cubicBezTo>
                    <a:pt x="1858" y="4817"/>
                    <a:pt x="1612" y="6939"/>
                    <a:pt x="480" y="7377"/>
                  </a:cubicBezTo>
                  <a:lnTo>
                    <a:pt x="480" y="7377"/>
                  </a:lnTo>
                  <a:cubicBezTo>
                    <a:pt x="293" y="6516"/>
                    <a:pt x="366" y="5589"/>
                    <a:pt x="363" y="4714"/>
                  </a:cubicBezTo>
                  <a:cubicBezTo>
                    <a:pt x="359" y="3853"/>
                    <a:pt x="352" y="2990"/>
                    <a:pt x="349" y="2131"/>
                  </a:cubicBezTo>
                  <a:cubicBezTo>
                    <a:pt x="349" y="2031"/>
                    <a:pt x="271" y="1981"/>
                    <a:pt x="194" y="1981"/>
                  </a:cubicBezTo>
                  <a:cubicBezTo>
                    <a:pt x="116" y="1981"/>
                    <a:pt x="39" y="2031"/>
                    <a:pt x="39" y="2131"/>
                  </a:cubicBezTo>
                  <a:cubicBezTo>
                    <a:pt x="46" y="3086"/>
                    <a:pt x="50" y="4042"/>
                    <a:pt x="56" y="5003"/>
                  </a:cubicBezTo>
                  <a:cubicBezTo>
                    <a:pt x="60" y="5873"/>
                    <a:pt x="1" y="6763"/>
                    <a:pt x="221" y="7613"/>
                  </a:cubicBezTo>
                  <a:cubicBezTo>
                    <a:pt x="239" y="7684"/>
                    <a:pt x="305" y="7727"/>
                    <a:pt x="376" y="7727"/>
                  </a:cubicBezTo>
                  <a:cubicBezTo>
                    <a:pt x="387" y="7727"/>
                    <a:pt x="399" y="7726"/>
                    <a:pt x="410" y="7723"/>
                  </a:cubicBezTo>
                  <a:cubicBezTo>
                    <a:pt x="1645" y="7427"/>
                    <a:pt x="1976" y="5690"/>
                    <a:pt x="2144" y="4631"/>
                  </a:cubicBezTo>
                  <a:cubicBezTo>
                    <a:pt x="2388" y="3104"/>
                    <a:pt x="2217" y="1556"/>
                    <a:pt x="1690" y="104"/>
                  </a:cubicBezTo>
                  <a:cubicBezTo>
                    <a:pt x="1663" y="32"/>
                    <a:pt x="1600" y="1"/>
                    <a:pt x="153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9"/>
            <p:cNvSpPr/>
            <p:nvPr/>
          </p:nvSpPr>
          <p:spPr>
            <a:xfrm>
              <a:off x="7352239" y="2110326"/>
              <a:ext cx="284770" cy="121515"/>
            </a:xfrm>
            <a:custGeom>
              <a:rect b="b" l="l" r="r" t="t"/>
              <a:pathLst>
                <a:path extrusionOk="0" h="2262" w="5301">
                  <a:moveTo>
                    <a:pt x="5195" y="1"/>
                  </a:moveTo>
                  <a:cubicBezTo>
                    <a:pt x="5182" y="1"/>
                    <a:pt x="5169" y="5"/>
                    <a:pt x="5155" y="14"/>
                  </a:cubicBezTo>
                  <a:cubicBezTo>
                    <a:pt x="4478" y="492"/>
                    <a:pt x="3769" y="922"/>
                    <a:pt x="3020" y="1284"/>
                  </a:cubicBezTo>
                  <a:cubicBezTo>
                    <a:pt x="2334" y="1616"/>
                    <a:pt x="1414" y="2107"/>
                    <a:pt x="587" y="2107"/>
                  </a:cubicBezTo>
                  <a:cubicBezTo>
                    <a:pt x="431" y="2107"/>
                    <a:pt x="278" y="2090"/>
                    <a:pt x="131" y="2051"/>
                  </a:cubicBezTo>
                  <a:cubicBezTo>
                    <a:pt x="122" y="2048"/>
                    <a:pt x="114" y="2047"/>
                    <a:pt x="107" y="2047"/>
                  </a:cubicBezTo>
                  <a:cubicBezTo>
                    <a:pt x="28" y="2047"/>
                    <a:pt x="1" y="2173"/>
                    <a:pt x="89" y="2198"/>
                  </a:cubicBezTo>
                  <a:cubicBezTo>
                    <a:pt x="254" y="2242"/>
                    <a:pt x="419" y="2261"/>
                    <a:pt x="583" y="2261"/>
                  </a:cubicBezTo>
                  <a:cubicBezTo>
                    <a:pt x="1243" y="2261"/>
                    <a:pt x="1896" y="1952"/>
                    <a:pt x="2493" y="1696"/>
                  </a:cubicBezTo>
                  <a:cubicBezTo>
                    <a:pt x="3463" y="1276"/>
                    <a:pt x="4371" y="754"/>
                    <a:pt x="5235" y="149"/>
                  </a:cubicBezTo>
                  <a:cubicBezTo>
                    <a:pt x="5301" y="102"/>
                    <a:pt x="5259" y="1"/>
                    <a:pt x="5195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9"/>
            <p:cNvSpPr/>
            <p:nvPr/>
          </p:nvSpPr>
          <p:spPr>
            <a:xfrm>
              <a:off x="7354602" y="2123648"/>
              <a:ext cx="164598" cy="35885"/>
            </a:xfrm>
            <a:custGeom>
              <a:rect b="b" l="l" r="r" t="t"/>
              <a:pathLst>
                <a:path extrusionOk="0" h="668" w="3064">
                  <a:moveTo>
                    <a:pt x="2958" y="0"/>
                  </a:moveTo>
                  <a:cubicBezTo>
                    <a:pt x="2951" y="0"/>
                    <a:pt x="2943" y="1"/>
                    <a:pt x="2935" y="4"/>
                  </a:cubicBezTo>
                  <a:cubicBezTo>
                    <a:pt x="2092" y="270"/>
                    <a:pt x="1250" y="513"/>
                    <a:pt x="364" y="513"/>
                  </a:cubicBezTo>
                  <a:cubicBezTo>
                    <a:pt x="276" y="513"/>
                    <a:pt x="188" y="511"/>
                    <a:pt x="100" y="506"/>
                  </a:cubicBezTo>
                  <a:cubicBezTo>
                    <a:pt x="98" y="505"/>
                    <a:pt x="96" y="505"/>
                    <a:pt x="94" y="505"/>
                  </a:cubicBezTo>
                  <a:cubicBezTo>
                    <a:pt x="0" y="505"/>
                    <a:pt x="6" y="654"/>
                    <a:pt x="100" y="660"/>
                  </a:cubicBezTo>
                  <a:cubicBezTo>
                    <a:pt x="189" y="665"/>
                    <a:pt x="277" y="667"/>
                    <a:pt x="365" y="667"/>
                  </a:cubicBezTo>
                  <a:cubicBezTo>
                    <a:pt x="1264" y="667"/>
                    <a:pt x="2117" y="421"/>
                    <a:pt x="2976" y="151"/>
                  </a:cubicBezTo>
                  <a:cubicBezTo>
                    <a:pt x="3063" y="126"/>
                    <a:pt x="3036" y="0"/>
                    <a:pt x="2958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9"/>
            <p:cNvSpPr/>
            <p:nvPr/>
          </p:nvSpPr>
          <p:spPr>
            <a:xfrm>
              <a:off x="7470149" y="2077128"/>
              <a:ext cx="44910" cy="18157"/>
            </a:xfrm>
            <a:custGeom>
              <a:rect b="b" l="l" r="r" t="t"/>
              <a:pathLst>
                <a:path extrusionOk="0" h="338" w="836">
                  <a:moveTo>
                    <a:pt x="743" y="0"/>
                  </a:moveTo>
                  <a:cubicBezTo>
                    <a:pt x="734" y="0"/>
                    <a:pt x="724" y="2"/>
                    <a:pt x="714" y="6"/>
                  </a:cubicBezTo>
                  <a:cubicBezTo>
                    <a:pt x="515" y="92"/>
                    <a:pt x="309" y="151"/>
                    <a:pt x="95" y="189"/>
                  </a:cubicBezTo>
                  <a:cubicBezTo>
                    <a:pt x="1" y="201"/>
                    <a:pt x="32" y="338"/>
                    <a:pt x="118" y="338"/>
                  </a:cubicBezTo>
                  <a:cubicBezTo>
                    <a:pt x="123" y="338"/>
                    <a:pt x="128" y="337"/>
                    <a:pt x="133" y="336"/>
                  </a:cubicBezTo>
                  <a:cubicBezTo>
                    <a:pt x="350" y="298"/>
                    <a:pt x="557" y="240"/>
                    <a:pt x="755" y="157"/>
                  </a:cubicBezTo>
                  <a:cubicBezTo>
                    <a:pt x="836" y="124"/>
                    <a:pt x="814" y="0"/>
                    <a:pt x="743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9"/>
            <p:cNvSpPr/>
            <p:nvPr/>
          </p:nvSpPr>
          <p:spPr>
            <a:xfrm>
              <a:off x="7545408" y="2087657"/>
              <a:ext cx="44319" cy="20736"/>
            </a:xfrm>
            <a:custGeom>
              <a:rect b="b" l="l" r="r" t="t"/>
              <a:pathLst>
                <a:path extrusionOk="0" h="386" w="825">
                  <a:moveTo>
                    <a:pt x="726" y="1"/>
                  </a:moveTo>
                  <a:cubicBezTo>
                    <a:pt x="718" y="1"/>
                    <a:pt x="709" y="3"/>
                    <a:pt x="699" y="6"/>
                  </a:cubicBezTo>
                  <a:cubicBezTo>
                    <a:pt x="493" y="82"/>
                    <a:pt x="286" y="158"/>
                    <a:pt x="80" y="233"/>
                  </a:cubicBezTo>
                  <a:cubicBezTo>
                    <a:pt x="0" y="261"/>
                    <a:pt x="23" y="386"/>
                    <a:pt x="95" y="386"/>
                  </a:cubicBezTo>
                  <a:cubicBezTo>
                    <a:pt x="103" y="386"/>
                    <a:pt x="112" y="384"/>
                    <a:pt x="121" y="381"/>
                  </a:cubicBezTo>
                  <a:cubicBezTo>
                    <a:pt x="328" y="306"/>
                    <a:pt x="534" y="230"/>
                    <a:pt x="741" y="158"/>
                  </a:cubicBezTo>
                  <a:cubicBezTo>
                    <a:pt x="825" y="127"/>
                    <a:pt x="802" y="1"/>
                    <a:pt x="72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7321727" y="2003320"/>
              <a:ext cx="263228" cy="29009"/>
            </a:xfrm>
            <a:custGeom>
              <a:rect b="b" l="l" r="r" t="t"/>
              <a:pathLst>
                <a:path extrusionOk="0" h="540" w="4900">
                  <a:moveTo>
                    <a:pt x="303" y="1"/>
                  </a:moveTo>
                  <a:cubicBezTo>
                    <a:pt x="236" y="1"/>
                    <a:pt x="168" y="4"/>
                    <a:pt x="100" y="11"/>
                  </a:cubicBezTo>
                  <a:cubicBezTo>
                    <a:pt x="6" y="21"/>
                    <a:pt x="0" y="166"/>
                    <a:pt x="91" y="166"/>
                  </a:cubicBezTo>
                  <a:cubicBezTo>
                    <a:pt x="94" y="166"/>
                    <a:pt x="97" y="166"/>
                    <a:pt x="100" y="166"/>
                  </a:cubicBezTo>
                  <a:cubicBezTo>
                    <a:pt x="172" y="158"/>
                    <a:pt x="243" y="155"/>
                    <a:pt x="315" y="155"/>
                  </a:cubicBezTo>
                  <a:cubicBezTo>
                    <a:pt x="1043" y="155"/>
                    <a:pt x="1779" y="503"/>
                    <a:pt x="2518" y="534"/>
                  </a:cubicBezTo>
                  <a:cubicBezTo>
                    <a:pt x="2596" y="537"/>
                    <a:pt x="2673" y="539"/>
                    <a:pt x="2751" y="539"/>
                  </a:cubicBezTo>
                  <a:cubicBezTo>
                    <a:pt x="3460" y="539"/>
                    <a:pt x="4149" y="401"/>
                    <a:pt x="4819" y="159"/>
                  </a:cubicBezTo>
                  <a:cubicBezTo>
                    <a:pt x="4900" y="128"/>
                    <a:pt x="4877" y="6"/>
                    <a:pt x="4804" y="6"/>
                  </a:cubicBezTo>
                  <a:cubicBezTo>
                    <a:pt x="4796" y="6"/>
                    <a:pt x="4787" y="7"/>
                    <a:pt x="4777" y="11"/>
                  </a:cubicBezTo>
                  <a:cubicBezTo>
                    <a:pt x="4108" y="249"/>
                    <a:pt x="3416" y="384"/>
                    <a:pt x="2711" y="384"/>
                  </a:cubicBezTo>
                  <a:cubicBezTo>
                    <a:pt x="2561" y="384"/>
                    <a:pt x="2411" y="378"/>
                    <a:pt x="2260" y="366"/>
                  </a:cubicBezTo>
                  <a:cubicBezTo>
                    <a:pt x="1601" y="306"/>
                    <a:pt x="963" y="1"/>
                    <a:pt x="303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9"/>
            <p:cNvSpPr/>
            <p:nvPr/>
          </p:nvSpPr>
          <p:spPr>
            <a:xfrm>
              <a:off x="7494967" y="2192998"/>
              <a:ext cx="194466" cy="210529"/>
            </a:xfrm>
            <a:custGeom>
              <a:rect b="b" l="l" r="r" t="t"/>
              <a:pathLst>
                <a:path extrusionOk="0" h="3919" w="3620">
                  <a:moveTo>
                    <a:pt x="3515" y="1"/>
                  </a:moveTo>
                  <a:cubicBezTo>
                    <a:pt x="3491" y="1"/>
                    <a:pt x="3469" y="12"/>
                    <a:pt x="3454" y="40"/>
                  </a:cubicBezTo>
                  <a:cubicBezTo>
                    <a:pt x="2670" y="1561"/>
                    <a:pt x="1793" y="3160"/>
                    <a:pt x="84" y="3765"/>
                  </a:cubicBezTo>
                  <a:cubicBezTo>
                    <a:pt x="1" y="3793"/>
                    <a:pt x="26" y="3918"/>
                    <a:pt x="99" y="3918"/>
                  </a:cubicBezTo>
                  <a:cubicBezTo>
                    <a:pt x="107" y="3918"/>
                    <a:pt x="116" y="3917"/>
                    <a:pt x="125" y="3913"/>
                  </a:cubicBezTo>
                  <a:cubicBezTo>
                    <a:pt x="1879" y="3290"/>
                    <a:pt x="2781" y="1685"/>
                    <a:pt x="3589" y="116"/>
                  </a:cubicBezTo>
                  <a:cubicBezTo>
                    <a:pt x="3620" y="57"/>
                    <a:pt x="3566" y="1"/>
                    <a:pt x="3515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9"/>
            <p:cNvSpPr/>
            <p:nvPr/>
          </p:nvSpPr>
          <p:spPr>
            <a:xfrm>
              <a:off x="7699578" y="2194932"/>
              <a:ext cx="19339" cy="37389"/>
            </a:xfrm>
            <a:custGeom>
              <a:rect b="b" l="l" r="r" t="t"/>
              <a:pathLst>
                <a:path extrusionOk="0" h="696" w="360">
                  <a:moveTo>
                    <a:pt x="266" y="1"/>
                  </a:moveTo>
                  <a:cubicBezTo>
                    <a:pt x="236" y="1"/>
                    <a:pt x="205" y="17"/>
                    <a:pt x="193" y="55"/>
                  </a:cubicBezTo>
                  <a:cubicBezTo>
                    <a:pt x="134" y="238"/>
                    <a:pt x="75" y="420"/>
                    <a:pt x="17" y="599"/>
                  </a:cubicBezTo>
                  <a:cubicBezTo>
                    <a:pt x="0" y="657"/>
                    <a:pt x="48" y="695"/>
                    <a:pt x="95" y="695"/>
                  </a:cubicBezTo>
                  <a:cubicBezTo>
                    <a:pt x="126" y="695"/>
                    <a:pt x="156" y="679"/>
                    <a:pt x="169" y="641"/>
                  </a:cubicBezTo>
                  <a:cubicBezTo>
                    <a:pt x="223" y="461"/>
                    <a:pt x="282" y="279"/>
                    <a:pt x="340" y="97"/>
                  </a:cubicBezTo>
                  <a:cubicBezTo>
                    <a:pt x="359" y="39"/>
                    <a:pt x="313" y="1"/>
                    <a:pt x="26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9"/>
            <p:cNvSpPr/>
            <p:nvPr/>
          </p:nvSpPr>
          <p:spPr>
            <a:xfrm>
              <a:off x="7610245" y="2300111"/>
              <a:ext cx="72683" cy="84502"/>
            </a:xfrm>
            <a:custGeom>
              <a:rect b="b" l="l" r="r" t="t"/>
              <a:pathLst>
                <a:path extrusionOk="0" h="1573" w="1353">
                  <a:moveTo>
                    <a:pt x="1260" y="0"/>
                  </a:moveTo>
                  <a:cubicBezTo>
                    <a:pt x="1229" y="0"/>
                    <a:pt x="1200" y="17"/>
                    <a:pt x="1189" y="55"/>
                  </a:cubicBezTo>
                  <a:cubicBezTo>
                    <a:pt x="1024" y="664"/>
                    <a:pt x="532" y="1069"/>
                    <a:pt x="60" y="1445"/>
                  </a:cubicBezTo>
                  <a:cubicBezTo>
                    <a:pt x="0" y="1494"/>
                    <a:pt x="57" y="1573"/>
                    <a:pt x="121" y="1573"/>
                  </a:cubicBezTo>
                  <a:cubicBezTo>
                    <a:pt x="137" y="1573"/>
                    <a:pt x="154" y="1567"/>
                    <a:pt x="170" y="1555"/>
                  </a:cubicBezTo>
                  <a:cubicBezTo>
                    <a:pt x="665" y="1159"/>
                    <a:pt x="1164" y="732"/>
                    <a:pt x="1336" y="96"/>
                  </a:cubicBezTo>
                  <a:cubicBezTo>
                    <a:pt x="1353" y="38"/>
                    <a:pt x="1306" y="0"/>
                    <a:pt x="126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9"/>
            <p:cNvSpPr/>
            <p:nvPr/>
          </p:nvSpPr>
          <p:spPr>
            <a:xfrm>
              <a:off x="7729552" y="2164151"/>
              <a:ext cx="48939" cy="157024"/>
            </a:xfrm>
            <a:custGeom>
              <a:rect b="b" l="l" r="r" t="t"/>
              <a:pathLst>
                <a:path extrusionOk="0" h="2923" w="911">
                  <a:moveTo>
                    <a:pt x="833" y="0"/>
                  </a:moveTo>
                  <a:cubicBezTo>
                    <a:pt x="795" y="0"/>
                    <a:pt x="756" y="25"/>
                    <a:pt x="756" y="75"/>
                  </a:cubicBezTo>
                  <a:cubicBezTo>
                    <a:pt x="735" y="1045"/>
                    <a:pt x="495" y="1953"/>
                    <a:pt x="33" y="2806"/>
                  </a:cubicBezTo>
                  <a:cubicBezTo>
                    <a:pt x="0" y="2868"/>
                    <a:pt x="54" y="2923"/>
                    <a:pt x="105" y="2923"/>
                  </a:cubicBezTo>
                  <a:cubicBezTo>
                    <a:pt x="128" y="2923"/>
                    <a:pt x="151" y="2912"/>
                    <a:pt x="165" y="2885"/>
                  </a:cubicBezTo>
                  <a:cubicBezTo>
                    <a:pt x="639" y="2011"/>
                    <a:pt x="887" y="1069"/>
                    <a:pt x="911" y="75"/>
                  </a:cubicBezTo>
                  <a:cubicBezTo>
                    <a:pt x="911" y="25"/>
                    <a:pt x="872" y="0"/>
                    <a:pt x="833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9"/>
            <p:cNvSpPr/>
            <p:nvPr/>
          </p:nvSpPr>
          <p:spPr>
            <a:xfrm>
              <a:off x="7457633" y="2227485"/>
              <a:ext cx="136126" cy="92130"/>
            </a:xfrm>
            <a:custGeom>
              <a:rect b="b" l="l" r="r" t="t"/>
              <a:pathLst>
                <a:path extrusionOk="0" h="1715" w="2534">
                  <a:moveTo>
                    <a:pt x="2416" y="1"/>
                  </a:moveTo>
                  <a:cubicBezTo>
                    <a:pt x="2399" y="1"/>
                    <a:pt x="2381" y="7"/>
                    <a:pt x="2365" y="21"/>
                  </a:cubicBezTo>
                  <a:cubicBezTo>
                    <a:pt x="1670" y="636"/>
                    <a:pt x="965" y="1238"/>
                    <a:pt x="80" y="1562"/>
                  </a:cubicBezTo>
                  <a:cubicBezTo>
                    <a:pt x="0" y="1589"/>
                    <a:pt x="23" y="1715"/>
                    <a:pt x="95" y="1715"/>
                  </a:cubicBezTo>
                  <a:cubicBezTo>
                    <a:pt x="103" y="1715"/>
                    <a:pt x="112" y="1713"/>
                    <a:pt x="122" y="1710"/>
                  </a:cubicBezTo>
                  <a:cubicBezTo>
                    <a:pt x="1033" y="1379"/>
                    <a:pt x="1760" y="760"/>
                    <a:pt x="2474" y="130"/>
                  </a:cubicBezTo>
                  <a:cubicBezTo>
                    <a:pt x="2534" y="79"/>
                    <a:pt x="2479" y="1"/>
                    <a:pt x="241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9"/>
            <p:cNvSpPr/>
            <p:nvPr/>
          </p:nvSpPr>
          <p:spPr>
            <a:xfrm>
              <a:off x="7801427" y="1902116"/>
              <a:ext cx="186946" cy="47274"/>
            </a:xfrm>
            <a:custGeom>
              <a:rect b="b" l="l" r="r" t="t"/>
              <a:pathLst>
                <a:path extrusionOk="0" h="880" w="3480">
                  <a:moveTo>
                    <a:pt x="1783" y="1"/>
                  </a:moveTo>
                  <a:cubicBezTo>
                    <a:pt x="1218" y="1"/>
                    <a:pt x="624" y="153"/>
                    <a:pt x="89" y="316"/>
                  </a:cubicBezTo>
                  <a:cubicBezTo>
                    <a:pt x="1" y="344"/>
                    <a:pt x="28" y="471"/>
                    <a:pt x="104" y="471"/>
                  </a:cubicBezTo>
                  <a:cubicBezTo>
                    <a:pt x="111" y="471"/>
                    <a:pt x="119" y="470"/>
                    <a:pt x="127" y="467"/>
                  </a:cubicBezTo>
                  <a:cubicBezTo>
                    <a:pt x="645" y="308"/>
                    <a:pt x="1234" y="146"/>
                    <a:pt x="1792" y="146"/>
                  </a:cubicBezTo>
                  <a:cubicBezTo>
                    <a:pt x="2367" y="146"/>
                    <a:pt x="2909" y="319"/>
                    <a:pt x="3305" y="846"/>
                  </a:cubicBezTo>
                  <a:cubicBezTo>
                    <a:pt x="3322" y="870"/>
                    <a:pt x="3346" y="879"/>
                    <a:pt x="3370" y="879"/>
                  </a:cubicBezTo>
                  <a:cubicBezTo>
                    <a:pt x="3426" y="879"/>
                    <a:pt x="3479" y="825"/>
                    <a:pt x="3436" y="767"/>
                  </a:cubicBezTo>
                  <a:cubicBezTo>
                    <a:pt x="3004" y="190"/>
                    <a:pt x="2412" y="1"/>
                    <a:pt x="1783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9"/>
            <p:cNvSpPr/>
            <p:nvPr/>
          </p:nvSpPr>
          <p:spPr>
            <a:xfrm>
              <a:off x="7805563" y="1959111"/>
              <a:ext cx="30406" cy="16761"/>
            </a:xfrm>
            <a:custGeom>
              <a:rect b="b" l="l" r="r" t="t"/>
              <a:pathLst>
                <a:path extrusionOk="0" h="312" w="566">
                  <a:moveTo>
                    <a:pt x="120" y="0"/>
                  </a:moveTo>
                  <a:cubicBezTo>
                    <a:pt x="35" y="0"/>
                    <a:pt x="0" y="133"/>
                    <a:pt x="94" y="149"/>
                  </a:cubicBezTo>
                  <a:cubicBezTo>
                    <a:pt x="218" y="173"/>
                    <a:pt x="321" y="219"/>
                    <a:pt x="421" y="297"/>
                  </a:cubicBezTo>
                  <a:cubicBezTo>
                    <a:pt x="435" y="307"/>
                    <a:pt x="449" y="312"/>
                    <a:pt x="461" y="312"/>
                  </a:cubicBezTo>
                  <a:cubicBezTo>
                    <a:pt x="522" y="312"/>
                    <a:pt x="565" y="212"/>
                    <a:pt x="500" y="163"/>
                  </a:cubicBezTo>
                  <a:cubicBezTo>
                    <a:pt x="390" y="81"/>
                    <a:pt x="269" y="26"/>
                    <a:pt x="136" y="2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9"/>
            <p:cNvSpPr/>
            <p:nvPr/>
          </p:nvSpPr>
          <p:spPr>
            <a:xfrm>
              <a:off x="7872495" y="1958681"/>
              <a:ext cx="46145" cy="42009"/>
            </a:xfrm>
            <a:custGeom>
              <a:rect b="b" l="l" r="r" t="t"/>
              <a:pathLst>
                <a:path extrusionOk="0" h="782" w="859">
                  <a:moveTo>
                    <a:pt x="100" y="0"/>
                  </a:moveTo>
                  <a:cubicBezTo>
                    <a:pt x="40" y="0"/>
                    <a:pt x="1" y="99"/>
                    <a:pt x="63" y="147"/>
                  </a:cubicBezTo>
                  <a:cubicBezTo>
                    <a:pt x="296" y="330"/>
                    <a:pt x="509" y="532"/>
                    <a:pt x="703" y="756"/>
                  </a:cubicBezTo>
                  <a:cubicBezTo>
                    <a:pt x="717" y="774"/>
                    <a:pt x="735" y="781"/>
                    <a:pt x="752" y="781"/>
                  </a:cubicBezTo>
                  <a:cubicBezTo>
                    <a:pt x="807" y="781"/>
                    <a:pt x="859" y="704"/>
                    <a:pt x="809" y="646"/>
                  </a:cubicBezTo>
                  <a:cubicBezTo>
                    <a:pt x="609" y="412"/>
                    <a:pt x="386" y="202"/>
                    <a:pt x="141" y="16"/>
                  </a:cubicBezTo>
                  <a:cubicBezTo>
                    <a:pt x="127" y="5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9"/>
            <p:cNvSpPr/>
            <p:nvPr/>
          </p:nvSpPr>
          <p:spPr>
            <a:xfrm>
              <a:off x="7839137" y="2010626"/>
              <a:ext cx="60596" cy="120494"/>
            </a:xfrm>
            <a:custGeom>
              <a:rect b="b" l="l" r="r" t="t"/>
              <a:pathLst>
                <a:path extrusionOk="0" h="2243" w="1128">
                  <a:moveTo>
                    <a:pt x="106" y="1"/>
                  </a:moveTo>
                  <a:cubicBezTo>
                    <a:pt x="51" y="1"/>
                    <a:pt x="1" y="78"/>
                    <a:pt x="51" y="133"/>
                  </a:cubicBezTo>
                  <a:cubicBezTo>
                    <a:pt x="546" y="697"/>
                    <a:pt x="962" y="1371"/>
                    <a:pt x="735" y="2149"/>
                  </a:cubicBezTo>
                  <a:cubicBezTo>
                    <a:pt x="718" y="2205"/>
                    <a:pt x="766" y="2242"/>
                    <a:pt x="813" y="2242"/>
                  </a:cubicBezTo>
                  <a:cubicBezTo>
                    <a:pt x="843" y="2242"/>
                    <a:pt x="872" y="2227"/>
                    <a:pt x="883" y="2190"/>
                  </a:cubicBezTo>
                  <a:cubicBezTo>
                    <a:pt x="1127" y="1357"/>
                    <a:pt x="694" y="632"/>
                    <a:pt x="157" y="27"/>
                  </a:cubicBezTo>
                  <a:cubicBezTo>
                    <a:pt x="142" y="8"/>
                    <a:pt x="124" y="1"/>
                    <a:pt x="10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9"/>
            <p:cNvSpPr/>
            <p:nvPr/>
          </p:nvSpPr>
          <p:spPr>
            <a:xfrm>
              <a:off x="7967039" y="1981941"/>
              <a:ext cx="59038" cy="119903"/>
            </a:xfrm>
            <a:custGeom>
              <a:rect b="b" l="l" r="r" t="t"/>
              <a:pathLst>
                <a:path extrusionOk="0" h="2232" w="1099">
                  <a:moveTo>
                    <a:pt x="117" y="0"/>
                  </a:moveTo>
                  <a:cubicBezTo>
                    <a:pt x="55" y="0"/>
                    <a:pt x="0" y="79"/>
                    <a:pt x="57" y="130"/>
                  </a:cubicBezTo>
                  <a:cubicBezTo>
                    <a:pt x="642" y="660"/>
                    <a:pt x="944" y="1369"/>
                    <a:pt x="924" y="2156"/>
                  </a:cubicBezTo>
                  <a:cubicBezTo>
                    <a:pt x="922" y="2206"/>
                    <a:pt x="960" y="2231"/>
                    <a:pt x="998" y="2231"/>
                  </a:cubicBezTo>
                  <a:cubicBezTo>
                    <a:pt x="1037" y="2231"/>
                    <a:pt x="1077" y="2206"/>
                    <a:pt x="1078" y="2156"/>
                  </a:cubicBezTo>
                  <a:cubicBezTo>
                    <a:pt x="1099" y="1334"/>
                    <a:pt x="775" y="574"/>
                    <a:pt x="167" y="21"/>
                  </a:cubicBezTo>
                  <a:cubicBezTo>
                    <a:pt x="151" y="6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9"/>
            <p:cNvSpPr/>
            <p:nvPr/>
          </p:nvSpPr>
          <p:spPr>
            <a:xfrm>
              <a:off x="7934915" y="2023035"/>
              <a:ext cx="33897" cy="101531"/>
            </a:xfrm>
            <a:custGeom>
              <a:rect b="b" l="l" r="r" t="t"/>
              <a:pathLst>
                <a:path extrusionOk="0" h="1890" w="631">
                  <a:moveTo>
                    <a:pt x="104" y="0"/>
                  </a:moveTo>
                  <a:cubicBezTo>
                    <a:pt x="53" y="0"/>
                    <a:pt x="0" y="56"/>
                    <a:pt x="36" y="115"/>
                  </a:cubicBezTo>
                  <a:cubicBezTo>
                    <a:pt x="335" y="642"/>
                    <a:pt x="479" y="1209"/>
                    <a:pt x="469" y="1815"/>
                  </a:cubicBezTo>
                  <a:cubicBezTo>
                    <a:pt x="467" y="1864"/>
                    <a:pt x="505" y="1889"/>
                    <a:pt x="543" y="1889"/>
                  </a:cubicBezTo>
                  <a:cubicBezTo>
                    <a:pt x="582" y="1889"/>
                    <a:pt x="620" y="1864"/>
                    <a:pt x="620" y="1815"/>
                  </a:cubicBezTo>
                  <a:cubicBezTo>
                    <a:pt x="630" y="1185"/>
                    <a:pt x="479" y="586"/>
                    <a:pt x="166" y="40"/>
                  </a:cubicBezTo>
                  <a:cubicBezTo>
                    <a:pt x="151" y="12"/>
                    <a:pt x="128" y="0"/>
                    <a:pt x="104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9"/>
            <p:cNvSpPr/>
            <p:nvPr/>
          </p:nvSpPr>
          <p:spPr>
            <a:xfrm>
              <a:off x="8039826" y="1981726"/>
              <a:ext cx="60542" cy="117808"/>
            </a:xfrm>
            <a:custGeom>
              <a:rect b="b" l="l" r="r" t="t"/>
              <a:pathLst>
                <a:path extrusionOk="0" h="2193" w="1127">
                  <a:moveTo>
                    <a:pt x="104" y="1"/>
                  </a:moveTo>
                  <a:cubicBezTo>
                    <a:pt x="51" y="1"/>
                    <a:pt x="0" y="78"/>
                    <a:pt x="47" y="138"/>
                  </a:cubicBezTo>
                  <a:cubicBezTo>
                    <a:pt x="473" y="685"/>
                    <a:pt x="958" y="1362"/>
                    <a:pt x="607" y="2074"/>
                  </a:cubicBezTo>
                  <a:cubicBezTo>
                    <a:pt x="577" y="2136"/>
                    <a:pt x="629" y="2193"/>
                    <a:pt x="679" y="2193"/>
                  </a:cubicBezTo>
                  <a:cubicBezTo>
                    <a:pt x="702" y="2193"/>
                    <a:pt x="724" y="2181"/>
                    <a:pt x="738" y="2154"/>
                  </a:cubicBezTo>
                  <a:cubicBezTo>
                    <a:pt x="1127" y="1369"/>
                    <a:pt x="635" y="640"/>
                    <a:pt x="153" y="28"/>
                  </a:cubicBezTo>
                  <a:cubicBezTo>
                    <a:pt x="139" y="9"/>
                    <a:pt x="122" y="1"/>
                    <a:pt x="104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9"/>
            <p:cNvSpPr/>
            <p:nvPr/>
          </p:nvSpPr>
          <p:spPr>
            <a:xfrm>
              <a:off x="6221533" y="2945315"/>
              <a:ext cx="278753" cy="145796"/>
            </a:xfrm>
            <a:custGeom>
              <a:rect b="b" l="l" r="r" t="t"/>
              <a:pathLst>
                <a:path extrusionOk="0" h="2714" w="5189">
                  <a:moveTo>
                    <a:pt x="3173" y="1"/>
                  </a:moveTo>
                  <a:cubicBezTo>
                    <a:pt x="2910" y="1"/>
                    <a:pt x="2650" y="67"/>
                    <a:pt x="2429" y="210"/>
                  </a:cubicBezTo>
                  <a:cubicBezTo>
                    <a:pt x="1979" y="502"/>
                    <a:pt x="1752" y="1101"/>
                    <a:pt x="1896" y="1620"/>
                  </a:cubicBezTo>
                  <a:cubicBezTo>
                    <a:pt x="1740" y="1459"/>
                    <a:pt x="1538" y="1285"/>
                    <a:pt x="1330" y="1285"/>
                  </a:cubicBezTo>
                  <a:cubicBezTo>
                    <a:pt x="1286" y="1285"/>
                    <a:pt x="1242" y="1293"/>
                    <a:pt x="1198" y="1311"/>
                  </a:cubicBezTo>
                  <a:cubicBezTo>
                    <a:pt x="926" y="1417"/>
                    <a:pt x="909" y="1789"/>
                    <a:pt x="940" y="2081"/>
                  </a:cubicBezTo>
                  <a:cubicBezTo>
                    <a:pt x="789" y="2049"/>
                    <a:pt x="638" y="2032"/>
                    <a:pt x="485" y="2032"/>
                  </a:cubicBezTo>
                  <a:cubicBezTo>
                    <a:pt x="460" y="2032"/>
                    <a:pt x="435" y="2032"/>
                    <a:pt x="410" y="2033"/>
                  </a:cubicBezTo>
                  <a:cubicBezTo>
                    <a:pt x="310" y="2036"/>
                    <a:pt x="201" y="2054"/>
                    <a:pt x="135" y="2129"/>
                  </a:cubicBezTo>
                  <a:cubicBezTo>
                    <a:pt x="1" y="2287"/>
                    <a:pt x="177" y="2522"/>
                    <a:pt x="338" y="2652"/>
                  </a:cubicBezTo>
                  <a:lnTo>
                    <a:pt x="5027" y="2714"/>
                  </a:lnTo>
                  <a:cubicBezTo>
                    <a:pt x="5188" y="2274"/>
                    <a:pt x="5112" y="1782"/>
                    <a:pt x="4933" y="1349"/>
                  </a:cubicBezTo>
                  <a:cubicBezTo>
                    <a:pt x="4734" y="867"/>
                    <a:pt x="4393" y="426"/>
                    <a:pt x="3929" y="186"/>
                  </a:cubicBezTo>
                  <a:cubicBezTo>
                    <a:pt x="3698" y="66"/>
                    <a:pt x="3434" y="1"/>
                    <a:pt x="317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9"/>
            <p:cNvSpPr/>
            <p:nvPr/>
          </p:nvSpPr>
          <p:spPr>
            <a:xfrm>
              <a:off x="6029600" y="2989740"/>
              <a:ext cx="540692" cy="328498"/>
            </a:xfrm>
            <a:custGeom>
              <a:rect b="b" l="l" r="r" t="t"/>
              <a:pathLst>
                <a:path extrusionOk="0" h="6115" w="10065">
                  <a:moveTo>
                    <a:pt x="8953" y="1"/>
                  </a:moveTo>
                  <a:cubicBezTo>
                    <a:pt x="8428" y="1"/>
                    <a:pt x="7927" y="269"/>
                    <a:pt x="7492" y="569"/>
                  </a:cubicBezTo>
                  <a:cubicBezTo>
                    <a:pt x="7020" y="896"/>
                    <a:pt x="6577" y="1282"/>
                    <a:pt x="6040" y="1471"/>
                  </a:cubicBezTo>
                  <a:cubicBezTo>
                    <a:pt x="5655" y="1608"/>
                    <a:pt x="5250" y="1639"/>
                    <a:pt x="4838" y="1639"/>
                  </a:cubicBezTo>
                  <a:cubicBezTo>
                    <a:pt x="4507" y="1639"/>
                    <a:pt x="4171" y="1619"/>
                    <a:pt x="3839" y="1619"/>
                  </a:cubicBezTo>
                  <a:cubicBezTo>
                    <a:pt x="3467" y="1619"/>
                    <a:pt x="3099" y="1644"/>
                    <a:pt x="2745" y="1749"/>
                  </a:cubicBezTo>
                  <a:cubicBezTo>
                    <a:pt x="2983" y="1770"/>
                    <a:pt x="3216" y="1863"/>
                    <a:pt x="3405" y="2011"/>
                  </a:cubicBezTo>
                  <a:cubicBezTo>
                    <a:pt x="3485" y="2076"/>
                    <a:pt x="3564" y="2166"/>
                    <a:pt x="3561" y="2262"/>
                  </a:cubicBezTo>
                  <a:cubicBezTo>
                    <a:pt x="3561" y="2272"/>
                    <a:pt x="3557" y="2282"/>
                    <a:pt x="3553" y="2293"/>
                  </a:cubicBezTo>
                  <a:cubicBezTo>
                    <a:pt x="3533" y="2376"/>
                    <a:pt x="3454" y="2427"/>
                    <a:pt x="3381" y="2468"/>
                  </a:cubicBezTo>
                  <a:cubicBezTo>
                    <a:pt x="2921" y="2723"/>
                    <a:pt x="2408" y="2854"/>
                    <a:pt x="1910" y="3019"/>
                  </a:cubicBezTo>
                  <a:cubicBezTo>
                    <a:pt x="1844" y="3043"/>
                    <a:pt x="1775" y="3067"/>
                    <a:pt x="1710" y="3091"/>
                  </a:cubicBezTo>
                  <a:cubicBezTo>
                    <a:pt x="1149" y="3294"/>
                    <a:pt x="589" y="3600"/>
                    <a:pt x="296" y="4119"/>
                  </a:cubicBezTo>
                  <a:cubicBezTo>
                    <a:pt x="0" y="4638"/>
                    <a:pt x="83" y="5402"/>
                    <a:pt x="599" y="5702"/>
                  </a:cubicBezTo>
                  <a:cubicBezTo>
                    <a:pt x="838" y="5839"/>
                    <a:pt x="1117" y="5858"/>
                    <a:pt x="1397" y="5858"/>
                  </a:cubicBezTo>
                  <a:cubicBezTo>
                    <a:pt x="1467" y="5858"/>
                    <a:pt x="1537" y="5857"/>
                    <a:pt x="1607" y="5856"/>
                  </a:cubicBezTo>
                  <a:cubicBezTo>
                    <a:pt x="1653" y="5856"/>
                    <a:pt x="1700" y="5855"/>
                    <a:pt x="1747" y="5855"/>
                  </a:cubicBezTo>
                  <a:cubicBezTo>
                    <a:pt x="2605" y="5855"/>
                    <a:pt x="3465" y="5941"/>
                    <a:pt x="4307" y="6111"/>
                  </a:cubicBezTo>
                  <a:lnTo>
                    <a:pt x="3856" y="5949"/>
                  </a:lnTo>
                  <a:lnTo>
                    <a:pt x="3856" y="5949"/>
                  </a:lnTo>
                  <a:cubicBezTo>
                    <a:pt x="4551" y="6071"/>
                    <a:pt x="5253" y="6115"/>
                    <a:pt x="5959" y="6115"/>
                  </a:cubicBezTo>
                  <a:cubicBezTo>
                    <a:pt x="6847" y="6115"/>
                    <a:pt x="7739" y="6046"/>
                    <a:pt x="8627" y="5977"/>
                  </a:cubicBezTo>
                  <a:cubicBezTo>
                    <a:pt x="9060" y="5943"/>
                    <a:pt x="9542" y="5884"/>
                    <a:pt x="9817" y="5551"/>
                  </a:cubicBezTo>
                  <a:cubicBezTo>
                    <a:pt x="10030" y="5292"/>
                    <a:pt x="10065" y="4927"/>
                    <a:pt x="10058" y="4591"/>
                  </a:cubicBezTo>
                  <a:cubicBezTo>
                    <a:pt x="10051" y="3834"/>
                    <a:pt x="9900" y="3074"/>
                    <a:pt x="9617" y="2368"/>
                  </a:cubicBezTo>
                  <a:cubicBezTo>
                    <a:pt x="9311" y="1601"/>
                    <a:pt x="8844" y="800"/>
                    <a:pt x="9071" y="6"/>
                  </a:cubicBezTo>
                  <a:cubicBezTo>
                    <a:pt x="9031" y="2"/>
                    <a:pt x="8992" y="1"/>
                    <a:pt x="8953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9"/>
            <p:cNvSpPr/>
            <p:nvPr/>
          </p:nvSpPr>
          <p:spPr>
            <a:xfrm>
              <a:off x="6109800" y="3098035"/>
              <a:ext cx="358527" cy="120655"/>
            </a:xfrm>
            <a:custGeom>
              <a:rect b="b" l="l" r="r" t="t"/>
              <a:pathLst>
                <a:path extrusionOk="0" h="2246" w="6674">
                  <a:moveTo>
                    <a:pt x="6332" y="0"/>
                  </a:moveTo>
                  <a:cubicBezTo>
                    <a:pt x="5587" y="0"/>
                    <a:pt x="4841" y="133"/>
                    <a:pt x="4145" y="394"/>
                  </a:cubicBezTo>
                  <a:cubicBezTo>
                    <a:pt x="3963" y="463"/>
                    <a:pt x="3781" y="542"/>
                    <a:pt x="3587" y="573"/>
                  </a:cubicBezTo>
                  <a:cubicBezTo>
                    <a:pt x="3525" y="582"/>
                    <a:pt x="3463" y="586"/>
                    <a:pt x="3401" y="586"/>
                  </a:cubicBezTo>
                  <a:cubicBezTo>
                    <a:pt x="2985" y="586"/>
                    <a:pt x="2582" y="390"/>
                    <a:pt x="2205" y="198"/>
                  </a:cubicBezTo>
                  <a:lnTo>
                    <a:pt x="2068" y="246"/>
                  </a:lnTo>
                  <a:cubicBezTo>
                    <a:pt x="2068" y="256"/>
                    <a:pt x="2064" y="266"/>
                    <a:pt x="2060" y="277"/>
                  </a:cubicBezTo>
                  <a:cubicBezTo>
                    <a:pt x="2040" y="360"/>
                    <a:pt x="1961" y="411"/>
                    <a:pt x="1888" y="452"/>
                  </a:cubicBezTo>
                  <a:cubicBezTo>
                    <a:pt x="1428" y="707"/>
                    <a:pt x="915" y="838"/>
                    <a:pt x="417" y="1003"/>
                  </a:cubicBezTo>
                  <a:cubicBezTo>
                    <a:pt x="275" y="1116"/>
                    <a:pt x="138" y="1230"/>
                    <a:pt x="0" y="1343"/>
                  </a:cubicBezTo>
                  <a:cubicBezTo>
                    <a:pt x="26" y="1343"/>
                    <a:pt x="51" y="1342"/>
                    <a:pt x="76" y="1342"/>
                  </a:cubicBezTo>
                  <a:cubicBezTo>
                    <a:pt x="821" y="1342"/>
                    <a:pt x="1568" y="1483"/>
                    <a:pt x="2260" y="1760"/>
                  </a:cubicBezTo>
                  <a:cubicBezTo>
                    <a:pt x="2563" y="1876"/>
                    <a:pt x="2855" y="2021"/>
                    <a:pt x="3168" y="2117"/>
                  </a:cubicBezTo>
                  <a:cubicBezTo>
                    <a:pt x="3453" y="2203"/>
                    <a:pt x="3751" y="2246"/>
                    <a:pt x="4049" y="2246"/>
                  </a:cubicBezTo>
                  <a:cubicBezTo>
                    <a:pt x="4360" y="2246"/>
                    <a:pt x="4671" y="2199"/>
                    <a:pt x="4967" y="2106"/>
                  </a:cubicBezTo>
                  <a:cubicBezTo>
                    <a:pt x="4678" y="1525"/>
                    <a:pt x="3725" y="1673"/>
                    <a:pt x="3312" y="1174"/>
                  </a:cubicBezTo>
                  <a:cubicBezTo>
                    <a:pt x="4344" y="690"/>
                    <a:pt x="5627" y="820"/>
                    <a:pt x="6559" y="166"/>
                  </a:cubicBezTo>
                  <a:cubicBezTo>
                    <a:pt x="6615" y="129"/>
                    <a:pt x="6673" y="74"/>
                    <a:pt x="6659" y="9"/>
                  </a:cubicBezTo>
                  <a:cubicBezTo>
                    <a:pt x="6550" y="3"/>
                    <a:pt x="6441" y="0"/>
                    <a:pt x="6332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9"/>
            <p:cNvSpPr/>
            <p:nvPr/>
          </p:nvSpPr>
          <p:spPr>
            <a:xfrm>
              <a:off x="5572139" y="3254192"/>
              <a:ext cx="1912110" cy="144399"/>
            </a:xfrm>
            <a:custGeom>
              <a:rect b="b" l="l" r="r" t="t"/>
              <a:pathLst>
                <a:path extrusionOk="0" h="2688" w="35594">
                  <a:moveTo>
                    <a:pt x="34211" y="0"/>
                  </a:moveTo>
                  <a:cubicBezTo>
                    <a:pt x="34081" y="0"/>
                    <a:pt x="33950" y="12"/>
                    <a:pt x="33822" y="25"/>
                  </a:cubicBezTo>
                  <a:cubicBezTo>
                    <a:pt x="27618" y="646"/>
                    <a:pt x="21405" y="957"/>
                    <a:pt x="15192" y="957"/>
                  </a:cubicBezTo>
                  <a:cubicBezTo>
                    <a:pt x="10465" y="957"/>
                    <a:pt x="5738" y="777"/>
                    <a:pt x="1015" y="417"/>
                  </a:cubicBezTo>
                  <a:lnTo>
                    <a:pt x="897" y="387"/>
                  </a:lnTo>
                  <a:lnTo>
                    <a:pt x="897" y="387"/>
                  </a:lnTo>
                  <a:cubicBezTo>
                    <a:pt x="364" y="950"/>
                    <a:pt x="0" y="1598"/>
                    <a:pt x="997" y="2464"/>
                  </a:cubicBezTo>
                  <a:cubicBezTo>
                    <a:pt x="3614" y="2562"/>
                    <a:pt x="10150" y="2687"/>
                    <a:pt x="16888" y="2687"/>
                  </a:cubicBezTo>
                  <a:cubicBezTo>
                    <a:pt x="24887" y="2687"/>
                    <a:pt x="33172" y="2510"/>
                    <a:pt x="35528" y="1900"/>
                  </a:cubicBezTo>
                  <a:cubicBezTo>
                    <a:pt x="35593" y="1191"/>
                    <a:pt x="35301" y="507"/>
                    <a:pt x="34950" y="228"/>
                  </a:cubicBezTo>
                  <a:cubicBezTo>
                    <a:pt x="34716" y="47"/>
                    <a:pt x="34465" y="0"/>
                    <a:pt x="34211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7"/>
          <p:cNvSpPr txBox="1"/>
          <p:nvPr>
            <p:ph idx="4294967295" type="subTitle"/>
          </p:nvPr>
        </p:nvSpPr>
        <p:spPr>
          <a:xfrm>
            <a:off x="5049225" y="669100"/>
            <a:ext cx="1919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/>
              <a:t>Desejamos que nossos clientes, além de compartilhar bons cultivos, desfrutem da satisfação de pôr a mão na terra e tenham uma vida saudável e feliz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7"/>
          <p:cNvSpPr txBox="1"/>
          <p:nvPr>
            <p:ph idx="4294967295" type="subTitle"/>
          </p:nvPr>
        </p:nvSpPr>
        <p:spPr>
          <a:xfrm>
            <a:off x="1444690" y="821043"/>
            <a:ext cx="16791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Proporcionar o cultivo de plantas e hortaliças, facilitando esse processo com a nossa solução, assim tendo em pouco tempo e poucos custos, a diminuição no consumo de alimentos com agrotóxicos</a:t>
            </a:r>
            <a:r>
              <a:rPr lang="es"/>
              <a:t>.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7C7754"/>
              </a:solidFill>
            </a:endParaRPr>
          </a:p>
        </p:txBody>
      </p:sp>
      <p:sp>
        <p:nvSpPr>
          <p:cNvPr id="1593" name="Google Shape;1593;p17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Missão, visão &amp; valore</a:t>
            </a:r>
            <a:r>
              <a:rPr lang="es" sz="1800"/>
              <a:t>s</a:t>
            </a:r>
            <a:endParaRPr sz="1800"/>
          </a:p>
        </p:txBody>
      </p:sp>
      <p:sp>
        <p:nvSpPr>
          <p:cNvPr id="1594" name="Google Shape;1594;p17"/>
          <p:cNvSpPr txBox="1"/>
          <p:nvPr>
            <p:ph idx="4294967295" type="subTitle"/>
          </p:nvPr>
        </p:nvSpPr>
        <p:spPr>
          <a:xfrm>
            <a:off x="6466779" y="2841137"/>
            <a:ext cx="17220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Melhoria na saúde, </a:t>
            </a:r>
            <a:r>
              <a:rPr lang="es" sz="1400"/>
              <a:t>contribuir</a:t>
            </a:r>
            <a:r>
              <a:rPr lang="es" sz="1400"/>
              <a:t> para um cultivo sustentável e autonomia.</a:t>
            </a:r>
            <a:endParaRPr sz="1400"/>
          </a:p>
        </p:txBody>
      </p:sp>
      <p:cxnSp>
        <p:nvCxnSpPr>
          <p:cNvPr id="1595" name="Google Shape;1595;p17"/>
          <p:cNvCxnSpPr/>
          <p:nvPr/>
        </p:nvCxnSpPr>
        <p:spPr>
          <a:xfrm>
            <a:off x="3142950" y="2365050"/>
            <a:ext cx="522000" cy="0"/>
          </a:xfrm>
          <a:prstGeom prst="straightConnector1">
            <a:avLst/>
          </a:prstGeom>
          <a:noFill/>
          <a:ln cap="flat" cmpd="sng" w="19050">
            <a:solidFill>
              <a:srgbClr val="3D3F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7"/>
          <p:cNvCxnSpPr/>
          <p:nvPr/>
        </p:nvCxnSpPr>
        <p:spPr>
          <a:xfrm flipH="1">
            <a:off x="5748975" y="3811425"/>
            <a:ext cx="1453200" cy="612000"/>
          </a:xfrm>
          <a:prstGeom prst="bentConnector3">
            <a:avLst>
              <a:gd fmla="val -218" name="adj1"/>
            </a:avLst>
          </a:prstGeom>
          <a:noFill/>
          <a:ln cap="flat" cmpd="sng" w="19050">
            <a:solidFill>
              <a:srgbClr val="3D3F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17"/>
          <p:cNvCxnSpPr/>
          <p:nvPr/>
        </p:nvCxnSpPr>
        <p:spPr>
          <a:xfrm rot="-5400000">
            <a:off x="5284500" y="2558888"/>
            <a:ext cx="758400" cy="3825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3D3F2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7"/>
          <p:cNvSpPr/>
          <p:nvPr/>
        </p:nvSpPr>
        <p:spPr>
          <a:xfrm flipH="1">
            <a:off x="2832262" y="4453475"/>
            <a:ext cx="3479400" cy="5253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7"/>
          <p:cNvSpPr/>
          <p:nvPr/>
        </p:nvSpPr>
        <p:spPr>
          <a:xfrm>
            <a:off x="3900583" y="4559484"/>
            <a:ext cx="115273" cy="201165"/>
          </a:xfrm>
          <a:custGeom>
            <a:rect b="b" l="l" r="r" t="t"/>
            <a:pathLst>
              <a:path extrusionOk="0" h="3815" w="2186">
                <a:moveTo>
                  <a:pt x="2185" y="0"/>
                </a:moveTo>
                <a:lnTo>
                  <a:pt x="1" y="615"/>
                </a:lnTo>
                <a:cubicBezTo>
                  <a:pt x="49" y="1634"/>
                  <a:pt x="101" y="2652"/>
                  <a:pt x="148" y="3670"/>
                </a:cubicBezTo>
                <a:cubicBezTo>
                  <a:pt x="720" y="3718"/>
                  <a:pt x="1287" y="3763"/>
                  <a:pt x="1858" y="3811"/>
                </a:cubicBezTo>
                <a:cubicBezTo>
                  <a:pt x="1884" y="3813"/>
                  <a:pt x="1911" y="3815"/>
                  <a:pt x="1937" y="3815"/>
                </a:cubicBezTo>
                <a:cubicBezTo>
                  <a:pt x="1998" y="3815"/>
                  <a:pt x="2058" y="3805"/>
                  <a:pt x="2106" y="3766"/>
                </a:cubicBezTo>
                <a:cubicBezTo>
                  <a:pt x="2178" y="3704"/>
                  <a:pt x="2185" y="3595"/>
                  <a:pt x="2185" y="3498"/>
                </a:cubicBezTo>
                <a:lnTo>
                  <a:pt x="218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7"/>
          <p:cNvSpPr/>
          <p:nvPr/>
        </p:nvSpPr>
        <p:spPr>
          <a:xfrm>
            <a:off x="4178984" y="4476755"/>
            <a:ext cx="105043" cy="242874"/>
          </a:xfrm>
          <a:custGeom>
            <a:rect b="b" l="l" r="r" t="t"/>
            <a:pathLst>
              <a:path extrusionOk="0" h="4606" w="1992">
                <a:moveTo>
                  <a:pt x="1954" y="1"/>
                </a:moveTo>
                <a:lnTo>
                  <a:pt x="1" y="1338"/>
                </a:lnTo>
                <a:cubicBezTo>
                  <a:pt x="80" y="2384"/>
                  <a:pt x="158" y="3433"/>
                  <a:pt x="238" y="4479"/>
                </a:cubicBezTo>
                <a:cubicBezTo>
                  <a:pt x="549" y="4563"/>
                  <a:pt x="873" y="4606"/>
                  <a:pt x="1196" y="4606"/>
                </a:cubicBezTo>
                <a:cubicBezTo>
                  <a:pt x="1455" y="4606"/>
                  <a:pt x="1713" y="4579"/>
                  <a:pt x="1965" y="4524"/>
                </a:cubicBezTo>
                <a:cubicBezTo>
                  <a:pt x="1992" y="3014"/>
                  <a:pt x="1989" y="1507"/>
                  <a:pt x="1954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7"/>
          <p:cNvSpPr/>
          <p:nvPr/>
        </p:nvSpPr>
        <p:spPr>
          <a:xfrm>
            <a:off x="3842003" y="2925363"/>
            <a:ext cx="606055" cy="1678396"/>
          </a:xfrm>
          <a:custGeom>
            <a:rect b="b" l="l" r="r" t="t"/>
            <a:pathLst>
              <a:path extrusionOk="0" h="31830" w="11493">
                <a:moveTo>
                  <a:pt x="8913" y="1"/>
                </a:moveTo>
                <a:lnTo>
                  <a:pt x="1" y="13949"/>
                </a:lnTo>
                <a:cubicBezTo>
                  <a:pt x="977" y="17419"/>
                  <a:pt x="1958" y="20893"/>
                  <a:pt x="2938" y="24367"/>
                </a:cubicBezTo>
                <a:cubicBezTo>
                  <a:pt x="3464" y="26225"/>
                  <a:pt x="5342" y="30191"/>
                  <a:pt x="5342" y="30191"/>
                </a:cubicBezTo>
                <a:lnTo>
                  <a:pt x="6302" y="31828"/>
                </a:lnTo>
                <a:cubicBezTo>
                  <a:pt x="6302" y="31828"/>
                  <a:pt x="6363" y="31829"/>
                  <a:pt x="6467" y="31829"/>
                </a:cubicBezTo>
                <a:cubicBezTo>
                  <a:pt x="7005" y="31829"/>
                  <a:pt x="8690" y="31786"/>
                  <a:pt x="9030" y="31250"/>
                </a:cubicBezTo>
                <a:cubicBezTo>
                  <a:pt x="9146" y="31064"/>
                  <a:pt x="9154" y="30834"/>
                  <a:pt x="9216" y="30624"/>
                </a:cubicBezTo>
                <a:cubicBezTo>
                  <a:pt x="9308" y="30297"/>
                  <a:pt x="9521" y="30022"/>
                  <a:pt x="9700" y="29733"/>
                </a:cubicBezTo>
                <a:cubicBezTo>
                  <a:pt x="11290" y="27181"/>
                  <a:pt x="10069" y="23803"/>
                  <a:pt x="10794" y="20890"/>
                </a:cubicBezTo>
                <a:cubicBezTo>
                  <a:pt x="11035" y="19926"/>
                  <a:pt x="11493" y="18977"/>
                  <a:pt x="11365" y="17994"/>
                </a:cubicBezTo>
                <a:cubicBezTo>
                  <a:pt x="11300" y="17478"/>
                  <a:pt x="11077" y="16996"/>
                  <a:pt x="10932" y="16494"/>
                </a:cubicBezTo>
                <a:cubicBezTo>
                  <a:pt x="10736" y="15816"/>
                  <a:pt x="10684" y="15104"/>
                  <a:pt x="10632" y="14399"/>
                </a:cubicBezTo>
                <a:cubicBezTo>
                  <a:pt x="10275" y="9577"/>
                  <a:pt x="9700" y="4771"/>
                  <a:pt x="8913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7"/>
          <p:cNvSpPr/>
          <p:nvPr/>
        </p:nvSpPr>
        <p:spPr>
          <a:xfrm>
            <a:off x="4100473" y="4494366"/>
            <a:ext cx="268883" cy="141369"/>
          </a:xfrm>
          <a:custGeom>
            <a:rect b="b" l="l" r="r" t="t"/>
            <a:pathLst>
              <a:path extrusionOk="0" h="2681" w="5099">
                <a:moveTo>
                  <a:pt x="124" y="0"/>
                </a:moveTo>
                <a:lnTo>
                  <a:pt x="124" y="0"/>
                </a:lnTo>
                <a:cubicBezTo>
                  <a:pt x="52" y="389"/>
                  <a:pt x="0" y="853"/>
                  <a:pt x="269" y="1135"/>
                </a:cubicBezTo>
                <a:cubicBezTo>
                  <a:pt x="320" y="1190"/>
                  <a:pt x="385" y="1239"/>
                  <a:pt x="420" y="1310"/>
                </a:cubicBezTo>
                <a:cubicBezTo>
                  <a:pt x="506" y="1483"/>
                  <a:pt x="365" y="1679"/>
                  <a:pt x="237" y="1820"/>
                </a:cubicBezTo>
                <a:cubicBezTo>
                  <a:pt x="320" y="1937"/>
                  <a:pt x="450" y="2012"/>
                  <a:pt x="585" y="2023"/>
                </a:cubicBezTo>
                <a:lnTo>
                  <a:pt x="520" y="2109"/>
                </a:lnTo>
                <a:cubicBezTo>
                  <a:pt x="488" y="2274"/>
                  <a:pt x="671" y="2387"/>
                  <a:pt x="822" y="2436"/>
                </a:cubicBezTo>
                <a:cubicBezTo>
                  <a:pt x="1324" y="2599"/>
                  <a:pt x="1848" y="2680"/>
                  <a:pt x="2373" y="2680"/>
                </a:cubicBezTo>
                <a:cubicBezTo>
                  <a:pt x="3191" y="2680"/>
                  <a:pt x="4010" y="2484"/>
                  <a:pt x="4743" y="2098"/>
                </a:cubicBezTo>
                <a:cubicBezTo>
                  <a:pt x="4695" y="2005"/>
                  <a:pt x="4647" y="1912"/>
                  <a:pt x="4599" y="1823"/>
                </a:cubicBezTo>
                <a:cubicBezTo>
                  <a:pt x="4774" y="1755"/>
                  <a:pt x="4854" y="1499"/>
                  <a:pt x="4751" y="1334"/>
                </a:cubicBezTo>
                <a:cubicBezTo>
                  <a:pt x="4706" y="1259"/>
                  <a:pt x="4623" y="1177"/>
                  <a:pt x="4661" y="1094"/>
                </a:cubicBezTo>
                <a:cubicBezTo>
                  <a:pt x="4692" y="1035"/>
                  <a:pt x="4771" y="1025"/>
                  <a:pt x="4826" y="988"/>
                </a:cubicBezTo>
                <a:cubicBezTo>
                  <a:pt x="4892" y="942"/>
                  <a:pt x="4916" y="853"/>
                  <a:pt x="4936" y="774"/>
                </a:cubicBezTo>
                <a:cubicBezTo>
                  <a:pt x="4991" y="550"/>
                  <a:pt x="5043" y="327"/>
                  <a:pt x="5098" y="100"/>
                </a:cubicBezTo>
                <a:lnTo>
                  <a:pt x="5098" y="100"/>
                </a:lnTo>
                <a:cubicBezTo>
                  <a:pt x="4260" y="349"/>
                  <a:pt x="3390" y="476"/>
                  <a:pt x="2520" y="476"/>
                </a:cubicBezTo>
                <a:cubicBezTo>
                  <a:pt x="2036" y="476"/>
                  <a:pt x="1552" y="437"/>
                  <a:pt x="1074" y="358"/>
                </a:cubicBezTo>
                <a:cubicBezTo>
                  <a:pt x="739" y="302"/>
                  <a:pt x="393" y="220"/>
                  <a:pt x="124" y="0"/>
                </a:cubicBezTo>
                <a:close/>
              </a:path>
            </a:pathLst>
          </a:custGeom>
          <a:solidFill>
            <a:srgbClr val="5B5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7"/>
          <p:cNvSpPr/>
          <p:nvPr/>
        </p:nvSpPr>
        <p:spPr>
          <a:xfrm>
            <a:off x="3820595" y="2518045"/>
            <a:ext cx="518097" cy="464182"/>
          </a:xfrm>
          <a:custGeom>
            <a:rect b="b" l="l" r="r" t="t"/>
            <a:pathLst>
              <a:path extrusionOk="0" h="8803" w="9825">
                <a:moveTo>
                  <a:pt x="9391" y="0"/>
                </a:moveTo>
                <a:lnTo>
                  <a:pt x="4896" y="1809"/>
                </a:lnTo>
                <a:lnTo>
                  <a:pt x="355" y="3639"/>
                </a:lnTo>
                <a:cubicBezTo>
                  <a:pt x="297" y="4028"/>
                  <a:pt x="235" y="4413"/>
                  <a:pt x="176" y="4798"/>
                </a:cubicBezTo>
                <a:cubicBezTo>
                  <a:pt x="145" y="5019"/>
                  <a:pt x="111" y="5242"/>
                  <a:pt x="76" y="5465"/>
                </a:cubicBezTo>
                <a:cubicBezTo>
                  <a:pt x="38" y="5710"/>
                  <a:pt x="0" y="5965"/>
                  <a:pt x="46" y="6208"/>
                </a:cubicBezTo>
                <a:cubicBezTo>
                  <a:pt x="159" y="6883"/>
                  <a:pt x="823" y="7310"/>
                  <a:pt x="1442" y="7602"/>
                </a:cubicBezTo>
                <a:cubicBezTo>
                  <a:pt x="3140" y="8398"/>
                  <a:pt x="5016" y="8803"/>
                  <a:pt x="6892" y="8803"/>
                </a:cubicBezTo>
                <a:cubicBezTo>
                  <a:pt x="7868" y="8803"/>
                  <a:pt x="8845" y="8693"/>
                  <a:pt x="9797" y="8472"/>
                </a:cubicBezTo>
                <a:cubicBezTo>
                  <a:pt x="9787" y="8190"/>
                  <a:pt x="9817" y="7908"/>
                  <a:pt x="9824" y="7626"/>
                </a:cubicBezTo>
                <a:cubicBezTo>
                  <a:pt x="9821" y="7546"/>
                  <a:pt x="9817" y="7464"/>
                  <a:pt x="9817" y="7385"/>
                </a:cubicBezTo>
                <a:cubicBezTo>
                  <a:pt x="9659" y="7154"/>
                  <a:pt x="9515" y="6917"/>
                  <a:pt x="9408" y="6673"/>
                </a:cubicBezTo>
                <a:cubicBezTo>
                  <a:pt x="9240" y="6291"/>
                  <a:pt x="9154" y="5886"/>
                  <a:pt x="9202" y="5465"/>
                </a:cubicBezTo>
                <a:cubicBezTo>
                  <a:pt x="9219" y="5321"/>
                  <a:pt x="9257" y="5176"/>
                  <a:pt x="9298" y="5036"/>
                </a:cubicBezTo>
                <a:cubicBezTo>
                  <a:pt x="9325" y="3357"/>
                  <a:pt x="9415" y="1682"/>
                  <a:pt x="939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7"/>
          <p:cNvSpPr/>
          <p:nvPr/>
        </p:nvSpPr>
        <p:spPr>
          <a:xfrm>
            <a:off x="3829875" y="2613429"/>
            <a:ext cx="511189" cy="280207"/>
          </a:xfrm>
          <a:custGeom>
            <a:rect b="b" l="l" r="r" t="t"/>
            <a:pathLst>
              <a:path extrusionOk="0" h="5314" w="9694">
                <a:moveTo>
                  <a:pt x="4720" y="0"/>
                </a:moveTo>
                <a:lnTo>
                  <a:pt x="179" y="1830"/>
                </a:lnTo>
                <a:cubicBezTo>
                  <a:pt x="121" y="2219"/>
                  <a:pt x="59" y="2604"/>
                  <a:pt x="0" y="2989"/>
                </a:cubicBezTo>
                <a:cubicBezTo>
                  <a:pt x="1393" y="3313"/>
                  <a:pt x="2783" y="3636"/>
                  <a:pt x="4172" y="3959"/>
                </a:cubicBezTo>
                <a:cubicBezTo>
                  <a:pt x="4358" y="4004"/>
                  <a:pt x="4544" y="4045"/>
                  <a:pt x="4709" y="4131"/>
                </a:cubicBezTo>
                <a:cubicBezTo>
                  <a:pt x="4977" y="4266"/>
                  <a:pt x="5184" y="4493"/>
                  <a:pt x="5417" y="4682"/>
                </a:cubicBezTo>
                <a:cubicBezTo>
                  <a:pt x="5958" y="5115"/>
                  <a:pt x="6658" y="5314"/>
                  <a:pt x="7355" y="5314"/>
                </a:cubicBezTo>
                <a:cubicBezTo>
                  <a:pt x="7493" y="5314"/>
                  <a:pt x="7630" y="5306"/>
                  <a:pt x="7767" y="5291"/>
                </a:cubicBezTo>
                <a:cubicBezTo>
                  <a:pt x="8276" y="5236"/>
                  <a:pt x="8768" y="5084"/>
                  <a:pt x="9232" y="4864"/>
                </a:cubicBezTo>
                <a:cubicBezTo>
                  <a:pt x="9064" y="4482"/>
                  <a:pt x="8978" y="4077"/>
                  <a:pt x="9026" y="3656"/>
                </a:cubicBezTo>
                <a:cubicBezTo>
                  <a:pt x="9070" y="3261"/>
                  <a:pt x="9239" y="2889"/>
                  <a:pt x="9376" y="2518"/>
                </a:cubicBezTo>
                <a:cubicBezTo>
                  <a:pt x="9504" y="2175"/>
                  <a:pt x="9604" y="1824"/>
                  <a:pt x="9693" y="1469"/>
                </a:cubicBezTo>
                <a:cubicBezTo>
                  <a:pt x="8424" y="571"/>
                  <a:pt x="6814" y="289"/>
                  <a:pt x="5266" y="73"/>
                </a:cubicBezTo>
                <a:cubicBezTo>
                  <a:pt x="5084" y="49"/>
                  <a:pt x="4905" y="24"/>
                  <a:pt x="4720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7"/>
          <p:cNvSpPr/>
          <p:nvPr/>
        </p:nvSpPr>
        <p:spPr>
          <a:xfrm>
            <a:off x="3760960" y="2152751"/>
            <a:ext cx="605844" cy="630018"/>
          </a:xfrm>
          <a:custGeom>
            <a:rect b="b" l="l" r="r" t="t"/>
            <a:pathLst>
              <a:path extrusionOk="0" h="11948" w="11489">
                <a:moveTo>
                  <a:pt x="7409" y="1"/>
                </a:moveTo>
                <a:cubicBezTo>
                  <a:pt x="7206" y="28"/>
                  <a:pt x="6997" y="66"/>
                  <a:pt x="6776" y="124"/>
                </a:cubicBezTo>
                <a:cubicBezTo>
                  <a:pt x="5383" y="479"/>
                  <a:pt x="4273" y="947"/>
                  <a:pt x="3392" y="1445"/>
                </a:cubicBezTo>
                <a:cubicBezTo>
                  <a:pt x="836" y="2883"/>
                  <a:pt x="437" y="3365"/>
                  <a:pt x="217" y="4586"/>
                </a:cubicBezTo>
                <a:cubicBezTo>
                  <a:pt x="0" y="5806"/>
                  <a:pt x="237" y="10653"/>
                  <a:pt x="237" y="10653"/>
                </a:cubicBezTo>
                <a:cubicBezTo>
                  <a:pt x="1768" y="11214"/>
                  <a:pt x="3309" y="11744"/>
                  <a:pt x="4905" y="11902"/>
                </a:cubicBezTo>
                <a:cubicBezTo>
                  <a:pt x="5205" y="11932"/>
                  <a:pt x="5508" y="11948"/>
                  <a:pt x="5813" y="11948"/>
                </a:cubicBezTo>
                <a:cubicBezTo>
                  <a:pt x="6283" y="11948"/>
                  <a:pt x="6759" y="11910"/>
                  <a:pt x="7240" y="11826"/>
                </a:cubicBezTo>
                <a:cubicBezTo>
                  <a:pt x="7323" y="11815"/>
                  <a:pt x="7409" y="11799"/>
                  <a:pt x="7492" y="11782"/>
                </a:cubicBezTo>
                <a:cubicBezTo>
                  <a:pt x="8843" y="11503"/>
                  <a:pt x="10120" y="11004"/>
                  <a:pt x="11488" y="10801"/>
                </a:cubicBezTo>
                <a:cubicBezTo>
                  <a:pt x="11347" y="10495"/>
                  <a:pt x="11244" y="10175"/>
                  <a:pt x="11169" y="9904"/>
                </a:cubicBezTo>
                <a:cubicBezTo>
                  <a:pt x="10918" y="9029"/>
                  <a:pt x="10797" y="8073"/>
                  <a:pt x="10859" y="7165"/>
                </a:cubicBezTo>
                <a:cubicBezTo>
                  <a:pt x="10904" y="6505"/>
                  <a:pt x="11124" y="5838"/>
                  <a:pt x="11024" y="5177"/>
                </a:cubicBezTo>
                <a:cubicBezTo>
                  <a:pt x="10901" y="4324"/>
                  <a:pt x="10258" y="3743"/>
                  <a:pt x="9666" y="3179"/>
                </a:cubicBezTo>
                <a:cubicBezTo>
                  <a:pt x="9483" y="3007"/>
                  <a:pt x="9311" y="2821"/>
                  <a:pt x="9150" y="2636"/>
                </a:cubicBezTo>
                <a:cubicBezTo>
                  <a:pt x="8369" y="1903"/>
                  <a:pt x="7698" y="1029"/>
                  <a:pt x="7409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7"/>
          <p:cNvSpPr/>
          <p:nvPr/>
        </p:nvSpPr>
        <p:spPr>
          <a:xfrm>
            <a:off x="3843848" y="2407582"/>
            <a:ext cx="311649" cy="375174"/>
          </a:xfrm>
          <a:custGeom>
            <a:rect b="b" l="l" r="r" t="t"/>
            <a:pathLst>
              <a:path extrusionOk="0" h="7115" w="5910">
                <a:moveTo>
                  <a:pt x="523" y="0"/>
                </a:moveTo>
                <a:lnTo>
                  <a:pt x="282" y="69"/>
                </a:lnTo>
                <a:cubicBezTo>
                  <a:pt x="0" y="1851"/>
                  <a:pt x="843" y="3609"/>
                  <a:pt x="1758" y="5170"/>
                </a:cubicBezTo>
                <a:cubicBezTo>
                  <a:pt x="2081" y="5720"/>
                  <a:pt x="2421" y="6271"/>
                  <a:pt x="2886" y="6711"/>
                </a:cubicBezTo>
                <a:cubicBezTo>
                  <a:pt x="3023" y="6845"/>
                  <a:pt x="3171" y="6966"/>
                  <a:pt x="3333" y="7069"/>
                </a:cubicBezTo>
                <a:cubicBezTo>
                  <a:pt x="3633" y="7099"/>
                  <a:pt x="3936" y="7115"/>
                  <a:pt x="4241" y="7115"/>
                </a:cubicBezTo>
                <a:cubicBezTo>
                  <a:pt x="4711" y="7115"/>
                  <a:pt x="5187" y="7077"/>
                  <a:pt x="5668" y="6993"/>
                </a:cubicBezTo>
                <a:cubicBezTo>
                  <a:pt x="5844" y="6728"/>
                  <a:pt x="5885" y="6388"/>
                  <a:pt x="5889" y="6068"/>
                </a:cubicBezTo>
                <a:cubicBezTo>
                  <a:pt x="5909" y="4644"/>
                  <a:pt x="5338" y="3220"/>
                  <a:pt x="4338" y="2208"/>
                </a:cubicBezTo>
                <a:cubicBezTo>
                  <a:pt x="3567" y="1424"/>
                  <a:pt x="2580" y="898"/>
                  <a:pt x="1610" y="386"/>
                </a:cubicBezTo>
                <a:cubicBezTo>
                  <a:pt x="1266" y="203"/>
                  <a:pt x="908" y="18"/>
                  <a:pt x="523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7"/>
          <p:cNvSpPr/>
          <p:nvPr/>
        </p:nvSpPr>
        <p:spPr>
          <a:xfrm>
            <a:off x="4096993" y="2833354"/>
            <a:ext cx="235345" cy="60270"/>
          </a:xfrm>
          <a:custGeom>
            <a:rect b="b" l="l" r="r" t="t"/>
            <a:pathLst>
              <a:path extrusionOk="0" h="1143" w="4463">
                <a:moveTo>
                  <a:pt x="3840" y="1"/>
                </a:moveTo>
                <a:cubicBezTo>
                  <a:pt x="3756" y="1"/>
                  <a:pt x="3668" y="17"/>
                  <a:pt x="3585" y="33"/>
                </a:cubicBezTo>
                <a:cubicBezTo>
                  <a:pt x="2735" y="194"/>
                  <a:pt x="1869" y="280"/>
                  <a:pt x="1002" y="287"/>
                </a:cubicBezTo>
                <a:lnTo>
                  <a:pt x="999" y="287"/>
                </a:lnTo>
                <a:cubicBezTo>
                  <a:pt x="919" y="253"/>
                  <a:pt x="816" y="242"/>
                  <a:pt x="723" y="239"/>
                </a:cubicBezTo>
                <a:cubicBezTo>
                  <a:pt x="483" y="232"/>
                  <a:pt x="242" y="222"/>
                  <a:pt x="0" y="204"/>
                </a:cubicBezTo>
                <a:lnTo>
                  <a:pt x="0" y="204"/>
                </a:lnTo>
                <a:cubicBezTo>
                  <a:pt x="25" y="228"/>
                  <a:pt x="52" y="253"/>
                  <a:pt x="76" y="274"/>
                </a:cubicBezTo>
                <a:cubicBezTo>
                  <a:pt x="166" y="352"/>
                  <a:pt x="256" y="435"/>
                  <a:pt x="351" y="511"/>
                </a:cubicBezTo>
                <a:cubicBezTo>
                  <a:pt x="586" y="696"/>
                  <a:pt x="851" y="841"/>
                  <a:pt x="1129" y="941"/>
                </a:cubicBezTo>
                <a:cubicBezTo>
                  <a:pt x="1497" y="1079"/>
                  <a:pt x="1895" y="1142"/>
                  <a:pt x="2291" y="1142"/>
                </a:cubicBezTo>
                <a:cubicBezTo>
                  <a:pt x="2428" y="1142"/>
                  <a:pt x="2565" y="1135"/>
                  <a:pt x="2701" y="1120"/>
                </a:cubicBezTo>
                <a:cubicBezTo>
                  <a:pt x="3320" y="1054"/>
                  <a:pt x="3912" y="841"/>
                  <a:pt x="4462" y="542"/>
                </a:cubicBezTo>
                <a:cubicBezTo>
                  <a:pt x="4414" y="469"/>
                  <a:pt x="4366" y="404"/>
                  <a:pt x="4321" y="331"/>
                </a:cubicBezTo>
                <a:cubicBezTo>
                  <a:pt x="4239" y="212"/>
                  <a:pt x="4149" y="88"/>
                  <a:pt x="4018" y="33"/>
                </a:cubicBezTo>
                <a:cubicBezTo>
                  <a:pt x="3962" y="9"/>
                  <a:pt x="3902" y="1"/>
                  <a:pt x="3840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7"/>
          <p:cNvSpPr/>
          <p:nvPr/>
        </p:nvSpPr>
        <p:spPr>
          <a:xfrm>
            <a:off x="3853972" y="2195197"/>
            <a:ext cx="858907" cy="656541"/>
          </a:xfrm>
          <a:custGeom>
            <a:rect b="b" l="l" r="r" t="t"/>
            <a:pathLst>
              <a:path extrusionOk="0" h="12451" w="16288">
                <a:moveTo>
                  <a:pt x="3041" y="0"/>
                </a:moveTo>
                <a:cubicBezTo>
                  <a:pt x="3038" y="52"/>
                  <a:pt x="3020" y="107"/>
                  <a:pt x="2983" y="145"/>
                </a:cubicBezTo>
                <a:cubicBezTo>
                  <a:pt x="3072" y="190"/>
                  <a:pt x="3161" y="242"/>
                  <a:pt x="3247" y="307"/>
                </a:cubicBezTo>
                <a:cubicBezTo>
                  <a:pt x="3383" y="409"/>
                  <a:pt x="3359" y="658"/>
                  <a:pt x="3163" y="658"/>
                </a:cubicBezTo>
                <a:cubicBezTo>
                  <a:pt x="3160" y="658"/>
                  <a:pt x="3157" y="658"/>
                  <a:pt x="3155" y="658"/>
                </a:cubicBezTo>
                <a:cubicBezTo>
                  <a:pt x="3115" y="657"/>
                  <a:pt x="3076" y="656"/>
                  <a:pt x="3038" y="656"/>
                </a:cubicBezTo>
                <a:cubicBezTo>
                  <a:pt x="2056" y="656"/>
                  <a:pt x="1254" y="994"/>
                  <a:pt x="417" y="1496"/>
                </a:cubicBezTo>
                <a:cubicBezTo>
                  <a:pt x="391" y="1513"/>
                  <a:pt x="362" y="1520"/>
                  <a:pt x="334" y="1520"/>
                </a:cubicBezTo>
                <a:cubicBezTo>
                  <a:pt x="314" y="1520"/>
                  <a:pt x="294" y="1516"/>
                  <a:pt x="275" y="1510"/>
                </a:cubicBezTo>
                <a:lnTo>
                  <a:pt x="275" y="1510"/>
                </a:lnTo>
                <a:cubicBezTo>
                  <a:pt x="1" y="2845"/>
                  <a:pt x="83" y="4255"/>
                  <a:pt x="540" y="5538"/>
                </a:cubicBezTo>
                <a:cubicBezTo>
                  <a:pt x="1239" y="7495"/>
                  <a:pt x="2711" y="9064"/>
                  <a:pt x="4152" y="10556"/>
                </a:cubicBezTo>
                <a:cubicBezTo>
                  <a:pt x="5019" y="11455"/>
                  <a:pt x="6020" y="12411"/>
                  <a:pt x="7265" y="12449"/>
                </a:cubicBezTo>
                <a:cubicBezTo>
                  <a:pt x="7295" y="12450"/>
                  <a:pt x="7325" y="12450"/>
                  <a:pt x="7356" y="12450"/>
                </a:cubicBezTo>
                <a:cubicBezTo>
                  <a:pt x="8063" y="12450"/>
                  <a:pt x="8743" y="12149"/>
                  <a:pt x="9374" y="11819"/>
                </a:cubicBezTo>
                <a:cubicBezTo>
                  <a:pt x="12108" y="10391"/>
                  <a:pt x="14502" y="8307"/>
                  <a:pt x="16287" y="5793"/>
                </a:cubicBezTo>
                <a:lnTo>
                  <a:pt x="14506" y="5236"/>
                </a:lnTo>
                <a:cubicBezTo>
                  <a:pt x="12720" y="6487"/>
                  <a:pt x="10681" y="7378"/>
                  <a:pt x="8551" y="7836"/>
                </a:cubicBezTo>
                <a:cubicBezTo>
                  <a:pt x="7224" y="4909"/>
                  <a:pt x="5343" y="2243"/>
                  <a:pt x="304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7"/>
          <p:cNvSpPr/>
          <p:nvPr/>
        </p:nvSpPr>
        <p:spPr>
          <a:xfrm>
            <a:off x="3938125" y="1555827"/>
            <a:ext cx="470901" cy="508528"/>
          </a:xfrm>
          <a:custGeom>
            <a:rect b="b" l="l" r="r" t="t"/>
            <a:pathLst>
              <a:path extrusionOk="0" h="9644" w="8930">
                <a:moveTo>
                  <a:pt x="3896" y="0"/>
                </a:moveTo>
                <a:cubicBezTo>
                  <a:pt x="3740" y="0"/>
                  <a:pt x="3586" y="14"/>
                  <a:pt x="3434" y="43"/>
                </a:cubicBezTo>
                <a:cubicBezTo>
                  <a:pt x="1008" y="507"/>
                  <a:pt x="0" y="3476"/>
                  <a:pt x="0" y="3476"/>
                </a:cubicBezTo>
                <a:lnTo>
                  <a:pt x="427" y="6251"/>
                </a:lnTo>
                <a:lnTo>
                  <a:pt x="919" y="8020"/>
                </a:lnTo>
                <a:cubicBezTo>
                  <a:pt x="881" y="8261"/>
                  <a:pt x="582" y="9643"/>
                  <a:pt x="582" y="9643"/>
                </a:cubicBezTo>
                <a:lnTo>
                  <a:pt x="2735" y="8346"/>
                </a:lnTo>
                <a:cubicBezTo>
                  <a:pt x="2997" y="8931"/>
                  <a:pt x="3591" y="9313"/>
                  <a:pt x="4210" y="9467"/>
                </a:cubicBezTo>
                <a:cubicBezTo>
                  <a:pt x="4567" y="9559"/>
                  <a:pt x="4935" y="9586"/>
                  <a:pt x="5304" y="9586"/>
                </a:cubicBezTo>
                <a:cubicBezTo>
                  <a:pt x="5576" y="9586"/>
                  <a:pt x="5849" y="9571"/>
                  <a:pt x="6120" y="9557"/>
                </a:cubicBezTo>
                <a:cubicBezTo>
                  <a:pt x="6212" y="9553"/>
                  <a:pt x="6302" y="9547"/>
                  <a:pt x="6388" y="9509"/>
                </a:cubicBezTo>
                <a:cubicBezTo>
                  <a:pt x="6509" y="9458"/>
                  <a:pt x="6598" y="9344"/>
                  <a:pt x="6680" y="9237"/>
                </a:cubicBezTo>
                <a:cubicBezTo>
                  <a:pt x="7117" y="8659"/>
                  <a:pt x="7565" y="8067"/>
                  <a:pt x="7830" y="7400"/>
                </a:cubicBezTo>
                <a:cubicBezTo>
                  <a:pt x="7895" y="7239"/>
                  <a:pt x="7946" y="7077"/>
                  <a:pt x="7987" y="6908"/>
                </a:cubicBezTo>
                <a:cubicBezTo>
                  <a:pt x="8039" y="6692"/>
                  <a:pt x="8070" y="6468"/>
                  <a:pt x="8087" y="6245"/>
                </a:cubicBezTo>
                <a:cubicBezTo>
                  <a:pt x="8122" y="5904"/>
                  <a:pt x="8136" y="5567"/>
                  <a:pt x="8173" y="5230"/>
                </a:cubicBezTo>
                <a:cubicBezTo>
                  <a:pt x="8273" y="4452"/>
                  <a:pt x="8531" y="3695"/>
                  <a:pt x="8930" y="3025"/>
                </a:cubicBezTo>
                <a:cubicBezTo>
                  <a:pt x="8930" y="3025"/>
                  <a:pt x="6231" y="0"/>
                  <a:pt x="3896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7"/>
          <p:cNvSpPr/>
          <p:nvPr/>
        </p:nvSpPr>
        <p:spPr>
          <a:xfrm>
            <a:off x="3962643" y="1952546"/>
            <a:ext cx="197167" cy="198370"/>
          </a:xfrm>
          <a:custGeom>
            <a:rect b="b" l="l" r="r" t="t"/>
            <a:pathLst>
              <a:path extrusionOk="0" h="3762" w="3739">
                <a:moveTo>
                  <a:pt x="925" y="0"/>
                </a:moveTo>
                <a:lnTo>
                  <a:pt x="0" y="2752"/>
                </a:lnTo>
                <a:cubicBezTo>
                  <a:pt x="0" y="2752"/>
                  <a:pt x="3255" y="3761"/>
                  <a:pt x="3510" y="3761"/>
                </a:cubicBezTo>
                <a:cubicBezTo>
                  <a:pt x="3520" y="3761"/>
                  <a:pt x="3526" y="3760"/>
                  <a:pt x="3526" y="3756"/>
                </a:cubicBezTo>
                <a:cubicBezTo>
                  <a:pt x="3526" y="3663"/>
                  <a:pt x="3547" y="2896"/>
                  <a:pt x="3547" y="2896"/>
                </a:cubicBezTo>
                <a:lnTo>
                  <a:pt x="3547" y="2291"/>
                </a:lnTo>
                <a:lnTo>
                  <a:pt x="3580" y="1943"/>
                </a:lnTo>
                <a:lnTo>
                  <a:pt x="3739" y="406"/>
                </a:lnTo>
                <a:lnTo>
                  <a:pt x="1792" y="127"/>
                </a:lnTo>
                <a:lnTo>
                  <a:pt x="1740" y="117"/>
                </a:lnTo>
                <a:lnTo>
                  <a:pt x="92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7"/>
          <p:cNvSpPr/>
          <p:nvPr/>
        </p:nvSpPr>
        <p:spPr>
          <a:xfrm>
            <a:off x="3841106" y="1500622"/>
            <a:ext cx="605844" cy="477734"/>
          </a:xfrm>
          <a:custGeom>
            <a:rect b="b" l="l" r="r" t="t"/>
            <a:pathLst>
              <a:path extrusionOk="0" h="9060" w="11489">
                <a:moveTo>
                  <a:pt x="6915" y="1"/>
                </a:moveTo>
                <a:cubicBezTo>
                  <a:pt x="6777" y="1"/>
                  <a:pt x="6639" y="7"/>
                  <a:pt x="6501" y="20"/>
                </a:cubicBezTo>
                <a:cubicBezTo>
                  <a:pt x="5837" y="86"/>
                  <a:pt x="5204" y="330"/>
                  <a:pt x="4620" y="646"/>
                </a:cubicBezTo>
                <a:cubicBezTo>
                  <a:pt x="4213" y="865"/>
                  <a:pt x="3796" y="1128"/>
                  <a:pt x="3328" y="1128"/>
                </a:cubicBezTo>
                <a:cubicBezTo>
                  <a:pt x="3325" y="1128"/>
                  <a:pt x="3323" y="1128"/>
                  <a:pt x="3320" y="1127"/>
                </a:cubicBezTo>
                <a:cubicBezTo>
                  <a:pt x="3144" y="1127"/>
                  <a:pt x="2966" y="1087"/>
                  <a:pt x="2793" y="1087"/>
                </a:cubicBezTo>
                <a:cubicBezTo>
                  <a:pt x="2725" y="1087"/>
                  <a:pt x="2657" y="1093"/>
                  <a:pt x="2591" y="1110"/>
                </a:cubicBezTo>
                <a:cubicBezTo>
                  <a:pt x="2088" y="1234"/>
                  <a:pt x="1958" y="1843"/>
                  <a:pt x="1679" y="2263"/>
                </a:cubicBezTo>
                <a:cubicBezTo>
                  <a:pt x="1376" y="2713"/>
                  <a:pt x="846" y="2978"/>
                  <a:pt x="513" y="3405"/>
                </a:cubicBezTo>
                <a:cubicBezTo>
                  <a:pt x="0" y="4051"/>
                  <a:pt x="18" y="4946"/>
                  <a:pt x="159" y="5747"/>
                </a:cubicBezTo>
                <a:cubicBezTo>
                  <a:pt x="251" y="6277"/>
                  <a:pt x="400" y="6820"/>
                  <a:pt x="775" y="7216"/>
                </a:cubicBezTo>
                <a:cubicBezTo>
                  <a:pt x="1094" y="7549"/>
                  <a:pt x="1538" y="7742"/>
                  <a:pt x="1934" y="7993"/>
                </a:cubicBezTo>
                <a:cubicBezTo>
                  <a:pt x="2326" y="8244"/>
                  <a:pt x="2697" y="8609"/>
                  <a:pt x="2721" y="9060"/>
                </a:cubicBezTo>
                <a:lnTo>
                  <a:pt x="2904" y="8863"/>
                </a:lnTo>
                <a:cubicBezTo>
                  <a:pt x="2889" y="8863"/>
                  <a:pt x="2875" y="8865"/>
                  <a:pt x="2862" y="8869"/>
                </a:cubicBezTo>
                <a:lnTo>
                  <a:pt x="2862" y="8869"/>
                </a:lnTo>
                <a:cubicBezTo>
                  <a:pt x="3628" y="8116"/>
                  <a:pt x="3747" y="6936"/>
                  <a:pt x="3812" y="5871"/>
                </a:cubicBezTo>
                <a:cubicBezTo>
                  <a:pt x="3841" y="5873"/>
                  <a:pt x="3870" y="5873"/>
                  <a:pt x="3899" y="5873"/>
                </a:cubicBezTo>
                <a:cubicBezTo>
                  <a:pt x="4541" y="5873"/>
                  <a:pt x="5139" y="5480"/>
                  <a:pt x="5518" y="4977"/>
                </a:cubicBezTo>
                <a:cubicBezTo>
                  <a:pt x="5913" y="4450"/>
                  <a:pt x="6116" y="3818"/>
                  <a:pt x="6312" y="3195"/>
                </a:cubicBezTo>
                <a:cubicBezTo>
                  <a:pt x="6690" y="3763"/>
                  <a:pt x="7347" y="4117"/>
                  <a:pt x="8032" y="4275"/>
                </a:cubicBezTo>
                <a:cubicBezTo>
                  <a:pt x="8427" y="4367"/>
                  <a:pt x="8833" y="4397"/>
                  <a:pt x="9240" y="4397"/>
                </a:cubicBezTo>
                <a:cubicBezTo>
                  <a:pt x="9535" y="4397"/>
                  <a:pt x="9830" y="4381"/>
                  <a:pt x="10124" y="4361"/>
                </a:cubicBezTo>
                <a:cubicBezTo>
                  <a:pt x="10488" y="4334"/>
                  <a:pt x="10880" y="4285"/>
                  <a:pt x="11135" y="4037"/>
                </a:cubicBezTo>
                <a:cubicBezTo>
                  <a:pt x="11345" y="3834"/>
                  <a:pt x="11420" y="3536"/>
                  <a:pt x="11437" y="3250"/>
                </a:cubicBezTo>
                <a:cubicBezTo>
                  <a:pt x="11489" y="2377"/>
                  <a:pt x="11073" y="1492"/>
                  <a:pt x="10360" y="952"/>
                </a:cubicBezTo>
                <a:cubicBezTo>
                  <a:pt x="9765" y="498"/>
                  <a:pt x="9009" y="295"/>
                  <a:pt x="8263" y="151"/>
                </a:cubicBezTo>
                <a:cubicBezTo>
                  <a:pt x="7820" y="67"/>
                  <a:pt x="7367" y="1"/>
                  <a:pt x="6915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7"/>
          <p:cNvSpPr/>
          <p:nvPr/>
        </p:nvSpPr>
        <p:spPr>
          <a:xfrm>
            <a:off x="3999816" y="1779021"/>
            <a:ext cx="63174" cy="102718"/>
          </a:xfrm>
          <a:custGeom>
            <a:rect b="b" l="l" r="r" t="t"/>
            <a:pathLst>
              <a:path extrusionOk="0" h="1948" w="1198">
                <a:moveTo>
                  <a:pt x="675" y="0"/>
                </a:moveTo>
                <a:cubicBezTo>
                  <a:pt x="595" y="0"/>
                  <a:pt x="512" y="16"/>
                  <a:pt x="430" y="51"/>
                </a:cubicBezTo>
                <a:cubicBezTo>
                  <a:pt x="114" y="181"/>
                  <a:pt x="0" y="461"/>
                  <a:pt x="0" y="705"/>
                </a:cubicBezTo>
                <a:cubicBezTo>
                  <a:pt x="0" y="1203"/>
                  <a:pt x="321" y="1947"/>
                  <a:pt x="959" y="1947"/>
                </a:cubicBezTo>
                <a:cubicBezTo>
                  <a:pt x="972" y="1947"/>
                  <a:pt x="984" y="1947"/>
                  <a:pt x="997" y="1946"/>
                </a:cubicBezTo>
                <a:cubicBezTo>
                  <a:pt x="1146" y="1939"/>
                  <a:pt x="1029" y="1451"/>
                  <a:pt x="1029" y="1221"/>
                </a:cubicBezTo>
                <a:cubicBezTo>
                  <a:pt x="1029" y="990"/>
                  <a:pt x="1197" y="553"/>
                  <a:pt x="1142" y="316"/>
                </a:cubicBezTo>
                <a:cubicBezTo>
                  <a:pt x="1099" y="130"/>
                  <a:pt x="902" y="0"/>
                  <a:pt x="67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7"/>
          <p:cNvSpPr/>
          <p:nvPr/>
        </p:nvSpPr>
        <p:spPr>
          <a:xfrm>
            <a:off x="4259657" y="1795366"/>
            <a:ext cx="78150" cy="168683"/>
          </a:xfrm>
          <a:custGeom>
            <a:rect b="b" l="l" r="r" t="t"/>
            <a:pathLst>
              <a:path extrusionOk="0" h="3199" w="1482">
                <a:moveTo>
                  <a:pt x="1362" y="1"/>
                </a:moveTo>
                <a:cubicBezTo>
                  <a:pt x="1345" y="1"/>
                  <a:pt x="1327" y="6"/>
                  <a:pt x="1311" y="19"/>
                </a:cubicBezTo>
                <a:cubicBezTo>
                  <a:pt x="493" y="732"/>
                  <a:pt x="668" y="1526"/>
                  <a:pt x="906" y="2483"/>
                </a:cubicBezTo>
                <a:cubicBezTo>
                  <a:pt x="913" y="2510"/>
                  <a:pt x="933" y="2530"/>
                  <a:pt x="961" y="2537"/>
                </a:cubicBezTo>
                <a:cubicBezTo>
                  <a:pt x="981" y="2541"/>
                  <a:pt x="1178" y="2568"/>
                  <a:pt x="1184" y="2596"/>
                </a:cubicBezTo>
                <a:cubicBezTo>
                  <a:pt x="1254" y="2811"/>
                  <a:pt x="713" y="2947"/>
                  <a:pt x="588" y="2947"/>
                </a:cubicBezTo>
                <a:cubicBezTo>
                  <a:pt x="583" y="2947"/>
                  <a:pt x="579" y="2947"/>
                  <a:pt x="576" y="2947"/>
                </a:cubicBezTo>
                <a:cubicBezTo>
                  <a:pt x="391" y="2928"/>
                  <a:pt x="334" y="2837"/>
                  <a:pt x="214" y="2837"/>
                </a:cubicBezTo>
                <a:cubicBezTo>
                  <a:pt x="177" y="2837"/>
                  <a:pt x="134" y="2846"/>
                  <a:pt x="80" y="2867"/>
                </a:cubicBezTo>
                <a:cubicBezTo>
                  <a:pt x="0" y="2901"/>
                  <a:pt x="24" y="3022"/>
                  <a:pt x="94" y="3022"/>
                </a:cubicBezTo>
                <a:cubicBezTo>
                  <a:pt x="103" y="3022"/>
                  <a:pt x="112" y="3020"/>
                  <a:pt x="122" y="3016"/>
                </a:cubicBezTo>
                <a:cubicBezTo>
                  <a:pt x="167" y="2997"/>
                  <a:pt x="204" y="2990"/>
                  <a:pt x="235" y="2990"/>
                </a:cubicBezTo>
                <a:cubicBezTo>
                  <a:pt x="399" y="2990"/>
                  <a:pt x="413" y="3198"/>
                  <a:pt x="579" y="3198"/>
                </a:cubicBezTo>
                <a:cubicBezTo>
                  <a:pt x="585" y="3198"/>
                  <a:pt x="591" y="3198"/>
                  <a:pt x="596" y="3197"/>
                </a:cubicBezTo>
                <a:cubicBezTo>
                  <a:pt x="689" y="3191"/>
                  <a:pt x="679" y="3170"/>
                  <a:pt x="813" y="3119"/>
                </a:cubicBezTo>
                <a:cubicBezTo>
                  <a:pt x="1030" y="3037"/>
                  <a:pt x="1308" y="2823"/>
                  <a:pt x="1401" y="2599"/>
                </a:cubicBezTo>
                <a:cubicBezTo>
                  <a:pt x="1408" y="2578"/>
                  <a:pt x="1398" y="2541"/>
                  <a:pt x="1381" y="2527"/>
                </a:cubicBezTo>
                <a:cubicBezTo>
                  <a:pt x="1284" y="2451"/>
                  <a:pt x="1113" y="2468"/>
                  <a:pt x="1037" y="2397"/>
                </a:cubicBezTo>
                <a:lnTo>
                  <a:pt x="1037" y="2397"/>
                </a:lnTo>
                <a:cubicBezTo>
                  <a:pt x="1038" y="2398"/>
                  <a:pt x="1039" y="2398"/>
                  <a:pt x="1039" y="2398"/>
                </a:cubicBezTo>
                <a:cubicBezTo>
                  <a:pt x="1057" y="2398"/>
                  <a:pt x="977" y="2111"/>
                  <a:pt x="961" y="2029"/>
                </a:cubicBezTo>
                <a:cubicBezTo>
                  <a:pt x="800" y="1241"/>
                  <a:pt x="751" y="711"/>
                  <a:pt x="1422" y="130"/>
                </a:cubicBezTo>
                <a:cubicBezTo>
                  <a:pt x="1481" y="78"/>
                  <a:pt x="1425" y="1"/>
                  <a:pt x="1362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7"/>
          <p:cNvSpPr/>
          <p:nvPr/>
        </p:nvSpPr>
        <p:spPr>
          <a:xfrm>
            <a:off x="4338959" y="1765101"/>
            <a:ext cx="45930" cy="34380"/>
          </a:xfrm>
          <a:custGeom>
            <a:rect b="b" l="l" r="r" t="t"/>
            <a:pathLst>
              <a:path extrusionOk="0" h="652" w="871">
                <a:moveTo>
                  <a:pt x="802" y="0"/>
                </a:moveTo>
                <a:cubicBezTo>
                  <a:pt x="694" y="0"/>
                  <a:pt x="586" y="38"/>
                  <a:pt x="493" y="95"/>
                </a:cubicBezTo>
                <a:cubicBezTo>
                  <a:pt x="382" y="164"/>
                  <a:pt x="286" y="260"/>
                  <a:pt x="196" y="353"/>
                </a:cubicBezTo>
                <a:cubicBezTo>
                  <a:pt x="134" y="415"/>
                  <a:pt x="76" y="474"/>
                  <a:pt x="18" y="531"/>
                </a:cubicBezTo>
                <a:lnTo>
                  <a:pt x="1" y="652"/>
                </a:lnTo>
                <a:cubicBezTo>
                  <a:pt x="207" y="639"/>
                  <a:pt x="413" y="621"/>
                  <a:pt x="620" y="604"/>
                </a:cubicBezTo>
                <a:cubicBezTo>
                  <a:pt x="654" y="601"/>
                  <a:pt x="691" y="597"/>
                  <a:pt x="723" y="580"/>
                </a:cubicBezTo>
                <a:cubicBezTo>
                  <a:pt x="774" y="545"/>
                  <a:pt x="788" y="477"/>
                  <a:pt x="798" y="418"/>
                </a:cubicBezTo>
                <a:cubicBezTo>
                  <a:pt x="823" y="280"/>
                  <a:pt x="847" y="143"/>
                  <a:pt x="871" y="5"/>
                </a:cubicBezTo>
                <a:cubicBezTo>
                  <a:pt x="848" y="2"/>
                  <a:pt x="825" y="0"/>
                  <a:pt x="80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7"/>
          <p:cNvSpPr/>
          <p:nvPr/>
        </p:nvSpPr>
        <p:spPr>
          <a:xfrm>
            <a:off x="4161742" y="1754397"/>
            <a:ext cx="117593" cy="41129"/>
          </a:xfrm>
          <a:custGeom>
            <a:rect b="b" l="l" r="r" t="t"/>
            <a:pathLst>
              <a:path extrusionOk="0" h="780" w="2230">
                <a:moveTo>
                  <a:pt x="972" y="0"/>
                </a:moveTo>
                <a:cubicBezTo>
                  <a:pt x="630" y="0"/>
                  <a:pt x="294" y="61"/>
                  <a:pt x="1" y="232"/>
                </a:cubicBezTo>
                <a:cubicBezTo>
                  <a:pt x="558" y="353"/>
                  <a:pt x="1112" y="473"/>
                  <a:pt x="1669" y="594"/>
                </a:cubicBezTo>
                <a:cubicBezTo>
                  <a:pt x="1844" y="635"/>
                  <a:pt x="2027" y="672"/>
                  <a:pt x="2174" y="780"/>
                </a:cubicBezTo>
                <a:lnTo>
                  <a:pt x="2230" y="752"/>
                </a:lnTo>
                <a:cubicBezTo>
                  <a:pt x="2171" y="666"/>
                  <a:pt x="2209" y="549"/>
                  <a:pt x="2195" y="445"/>
                </a:cubicBezTo>
                <a:cubicBezTo>
                  <a:pt x="2182" y="329"/>
                  <a:pt x="2092" y="229"/>
                  <a:pt x="1992" y="171"/>
                </a:cubicBezTo>
                <a:cubicBezTo>
                  <a:pt x="1889" y="112"/>
                  <a:pt x="1772" y="88"/>
                  <a:pt x="1655" y="67"/>
                </a:cubicBezTo>
                <a:cubicBezTo>
                  <a:pt x="1432" y="27"/>
                  <a:pt x="1201" y="0"/>
                  <a:pt x="97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7"/>
          <p:cNvSpPr/>
          <p:nvPr/>
        </p:nvSpPr>
        <p:spPr>
          <a:xfrm>
            <a:off x="4155995" y="1809181"/>
            <a:ext cx="99770" cy="44135"/>
          </a:xfrm>
          <a:custGeom>
            <a:rect b="b" l="l" r="r" t="t"/>
            <a:pathLst>
              <a:path extrusionOk="0" h="837" w="1892">
                <a:moveTo>
                  <a:pt x="901" y="0"/>
                </a:moveTo>
                <a:cubicBezTo>
                  <a:pt x="529" y="0"/>
                  <a:pt x="307" y="157"/>
                  <a:pt x="0" y="287"/>
                </a:cubicBezTo>
                <a:lnTo>
                  <a:pt x="15" y="301"/>
                </a:lnTo>
                <a:lnTo>
                  <a:pt x="15" y="301"/>
                </a:lnTo>
                <a:cubicBezTo>
                  <a:pt x="12" y="302"/>
                  <a:pt x="10" y="304"/>
                  <a:pt x="10" y="308"/>
                </a:cubicBezTo>
                <a:cubicBezTo>
                  <a:pt x="7" y="325"/>
                  <a:pt x="27" y="335"/>
                  <a:pt x="45" y="343"/>
                </a:cubicBezTo>
                <a:cubicBezTo>
                  <a:pt x="251" y="538"/>
                  <a:pt x="426" y="707"/>
                  <a:pt x="812" y="803"/>
                </a:cubicBezTo>
                <a:cubicBezTo>
                  <a:pt x="905" y="827"/>
                  <a:pt x="1015" y="836"/>
                  <a:pt x="1128" y="836"/>
                </a:cubicBezTo>
                <a:cubicBezTo>
                  <a:pt x="1486" y="836"/>
                  <a:pt x="1876" y="744"/>
                  <a:pt x="1881" y="731"/>
                </a:cubicBezTo>
                <a:cubicBezTo>
                  <a:pt x="1891" y="714"/>
                  <a:pt x="1819" y="160"/>
                  <a:pt x="1231" y="36"/>
                </a:cubicBezTo>
                <a:cubicBezTo>
                  <a:pt x="1107" y="11"/>
                  <a:pt x="999" y="0"/>
                  <a:pt x="901" y="0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7"/>
          <p:cNvSpPr/>
          <p:nvPr/>
        </p:nvSpPr>
        <p:spPr>
          <a:xfrm>
            <a:off x="4304686" y="1820412"/>
            <a:ext cx="58269" cy="38967"/>
          </a:xfrm>
          <a:custGeom>
            <a:rect b="b" l="l" r="r" t="t"/>
            <a:pathLst>
              <a:path extrusionOk="0" h="739" w="1105">
                <a:moveTo>
                  <a:pt x="783" y="1"/>
                </a:moveTo>
                <a:cubicBezTo>
                  <a:pt x="748" y="1"/>
                  <a:pt x="713" y="6"/>
                  <a:pt x="678" y="12"/>
                </a:cubicBezTo>
                <a:cubicBezTo>
                  <a:pt x="451" y="60"/>
                  <a:pt x="230" y="171"/>
                  <a:pt x="49" y="328"/>
                </a:cubicBezTo>
                <a:lnTo>
                  <a:pt x="0" y="336"/>
                </a:lnTo>
                <a:cubicBezTo>
                  <a:pt x="90" y="539"/>
                  <a:pt x="268" y="679"/>
                  <a:pt x="465" y="725"/>
                </a:cubicBezTo>
                <a:cubicBezTo>
                  <a:pt x="508" y="734"/>
                  <a:pt x="553" y="738"/>
                  <a:pt x="597" y="738"/>
                </a:cubicBezTo>
                <a:cubicBezTo>
                  <a:pt x="752" y="738"/>
                  <a:pt x="907" y="685"/>
                  <a:pt x="1035" y="593"/>
                </a:cubicBezTo>
                <a:cubicBezTo>
                  <a:pt x="1053" y="580"/>
                  <a:pt x="1070" y="566"/>
                  <a:pt x="1084" y="549"/>
                </a:cubicBezTo>
                <a:cubicBezTo>
                  <a:pt x="1105" y="508"/>
                  <a:pt x="1097" y="456"/>
                  <a:pt x="1091" y="411"/>
                </a:cubicBezTo>
                <a:cubicBezTo>
                  <a:pt x="1063" y="263"/>
                  <a:pt x="1025" y="92"/>
                  <a:pt x="901" y="26"/>
                </a:cubicBezTo>
                <a:cubicBezTo>
                  <a:pt x="865" y="8"/>
                  <a:pt x="824" y="1"/>
                  <a:pt x="783" y="1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7"/>
          <p:cNvSpPr/>
          <p:nvPr/>
        </p:nvSpPr>
        <p:spPr>
          <a:xfrm>
            <a:off x="4330787" y="1830483"/>
            <a:ext cx="26314" cy="27420"/>
          </a:xfrm>
          <a:custGeom>
            <a:rect b="b" l="l" r="r" t="t"/>
            <a:pathLst>
              <a:path extrusionOk="0" h="520" w="499">
                <a:moveTo>
                  <a:pt x="306" y="0"/>
                </a:moveTo>
                <a:cubicBezTo>
                  <a:pt x="301" y="0"/>
                  <a:pt x="297" y="0"/>
                  <a:pt x="293" y="0"/>
                </a:cubicBezTo>
                <a:cubicBezTo>
                  <a:pt x="132" y="18"/>
                  <a:pt x="0" y="251"/>
                  <a:pt x="35" y="461"/>
                </a:cubicBezTo>
                <a:cubicBezTo>
                  <a:pt x="42" y="485"/>
                  <a:pt x="52" y="516"/>
                  <a:pt x="73" y="520"/>
                </a:cubicBezTo>
                <a:lnTo>
                  <a:pt x="341" y="509"/>
                </a:lnTo>
                <a:cubicBezTo>
                  <a:pt x="345" y="509"/>
                  <a:pt x="348" y="510"/>
                  <a:pt x="352" y="510"/>
                </a:cubicBezTo>
                <a:cubicBezTo>
                  <a:pt x="406" y="510"/>
                  <a:pt x="456" y="457"/>
                  <a:pt x="478" y="389"/>
                </a:cubicBezTo>
                <a:cubicBezTo>
                  <a:pt x="499" y="320"/>
                  <a:pt x="496" y="237"/>
                  <a:pt x="478" y="162"/>
                </a:cubicBezTo>
                <a:cubicBezTo>
                  <a:pt x="472" y="131"/>
                  <a:pt x="462" y="96"/>
                  <a:pt x="444" y="69"/>
                </a:cubicBezTo>
                <a:cubicBezTo>
                  <a:pt x="410" y="18"/>
                  <a:pt x="357" y="0"/>
                  <a:pt x="306" y="0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7"/>
          <p:cNvSpPr/>
          <p:nvPr/>
        </p:nvSpPr>
        <p:spPr>
          <a:xfrm>
            <a:off x="4212150" y="1822837"/>
            <a:ext cx="31798" cy="32745"/>
          </a:xfrm>
          <a:custGeom>
            <a:rect b="b" l="l" r="r" t="t"/>
            <a:pathLst>
              <a:path extrusionOk="0" h="621" w="603">
                <a:moveTo>
                  <a:pt x="383" y="1"/>
                </a:moveTo>
                <a:cubicBezTo>
                  <a:pt x="183" y="4"/>
                  <a:pt x="4" y="187"/>
                  <a:pt x="1" y="390"/>
                </a:cubicBezTo>
                <a:cubicBezTo>
                  <a:pt x="1" y="441"/>
                  <a:pt x="12" y="496"/>
                  <a:pt x="45" y="538"/>
                </a:cubicBezTo>
                <a:cubicBezTo>
                  <a:pt x="69" y="563"/>
                  <a:pt x="105" y="581"/>
                  <a:pt x="141" y="581"/>
                </a:cubicBezTo>
                <a:cubicBezTo>
                  <a:pt x="158" y="581"/>
                  <a:pt x="174" y="577"/>
                  <a:pt x="190" y="568"/>
                </a:cubicBezTo>
                <a:lnTo>
                  <a:pt x="190" y="568"/>
                </a:lnTo>
                <a:lnTo>
                  <a:pt x="166" y="613"/>
                </a:lnTo>
                <a:cubicBezTo>
                  <a:pt x="293" y="579"/>
                  <a:pt x="452" y="620"/>
                  <a:pt x="545" y="524"/>
                </a:cubicBezTo>
                <a:cubicBezTo>
                  <a:pt x="599" y="462"/>
                  <a:pt x="603" y="365"/>
                  <a:pt x="603" y="282"/>
                </a:cubicBezTo>
                <a:cubicBezTo>
                  <a:pt x="599" y="193"/>
                  <a:pt x="593" y="93"/>
                  <a:pt x="524" y="39"/>
                </a:cubicBezTo>
                <a:cubicBezTo>
                  <a:pt x="486" y="8"/>
                  <a:pt x="434" y="1"/>
                  <a:pt x="383" y="1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7"/>
          <p:cNvSpPr/>
          <p:nvPr/>
        </p:nvSpPr>
        <p:spPr>
          <a:xfrm>
            <a:off x="4151408" y="1805174"/>
            <a:ext cx="109789" cy="52941"/>
          </a:xfrm>
          <a:custGeom>
            <a:rect b="b" l="l" r="r" t="t"/>
            <a:pathLst>
              <a:path extrusionOk="0" h="1004" w="2082">
                <a:moveTo>
                  <a:pt x="1029" y="155"/>
                </a:moveTo>
                <a:cubicBezTo>
                  <a:pt x="1115" y="155"/>
                  <a:pt x="1204" y="165"/>
                  <a:pt x="1297" y="188"/>
                </a:cubicBezTo>
                <a:cubicBezTo>
                  <a:pt x="1487" y="235"/>
                  <a:pt x="1930" y="481"/>
                  <a:pt x="1892" y="756"/>
                </a:cubicBezTo>
                <a:lnTo>
                  <a:pt x="1892" y="756"/>
                </a:lnTo>
                <a:cubicBezTo>
                  <a:pt x="1850" y="772"/>
                  <a:pt x="1751" y="780"/>
                  <a:pt x="1727" y="787"/>
                </a:cubicBezTo>
                <a:cubicBezTo>
                  <a:pt x="1566" y="817"/>
                  <a:pt x="1397" y="835"/>
                  <a:pt x="1229" y="835"/>
                </a:cubicBezTo>
                <a:cubicBezTo>
                  <a:pt x="813" y="832"/>
                  <a:pt x="508" y="656"/>
                  <a:pt x="218" y="390"/>
                </a:cubicBezTo>
                <a:lnTo>
                  <a:pt x="218" y="390"/>
                </a:lnTo>
                <a:cubicBezTo>
                  <a:pt x="485" y="268"/>
                  <a:pt x="740" y="155"/>
                  <a:pt x="1029" y="155"/>
                </a:cubicBezTo>
                <a:close/>
                <a:moveTo>
                  <a:pt x="1055" y="0"/>
                </a:moveTo>
                <a:cubicBezTo>
                  <a:pt x="709" y="0"/>
                  <a:pt x="381" y="147"/>
                  <a:pt x="49" y="298"/>
                </a:cubicBezTo>
                <a:cubicBezTo>
                  <a:pt x="4" y="319"/>
                  <a:pt x="1" y="361"/>
                  <a:pt x="20" y="394"/>
                </a:cubicBezTo>
                <a:lnTo>
                  <a:pt x="20" y="394"/>
                </a:lnTo>
                <a:cubicBezTo>
                  <a:pt x="21" y="410"/>
                  <a:pt x="27" y="426"/>
                  <a:pt x="42" y="439"/>
                </a:cubicBezTo>
                <a:cubicBezTo>
                  <a:pt x="391" y="778"/>
                  <a:pt x="765" y="987"/>
                  <a:pt x="1252" y="987"/>
                </a:cubicBezTo>
                <a:cubicBezTo>
                  <a:pt x="1279" y="987"/>
                  <a:pt x="1305" y="987"/>
                  <a:pt x="1332" y="986"/>
                </a:cubicBezTo>
                <a:cubicBezTo>
                  <a:pt x="1514" y="979"/>
                  <a:pt x="2013" y="1003"/>
                  <a:pt x="2044" y="769"/>
                </a:cubicBezTo>
                <a:cubicBezTo>
                  <a:pt x="2081" y="498"/>
                  <a:pt x="1734" y="192"/>
                  <a:pt x="1524" y="98"/>
                </a:cubicBezTo>
                <a:cubicBezTo>
                  <a:pt x="1363" y="29"/>
                  <a:pt x="1208" y="0"/>
                  <a:pt x="105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7"/>
          <p:cNvSpPr/>
          <p:nvPr/>
        </p:nvSpPr>
        <p:spPr>
          <a:xfrm>
            <a:off x="4299414" y="1816246"/>
            <a:ext cx="67339" cy="47088"/>
          </a:xfrm>
          <a:custGeom>
            <a:rect b="b" l="l" r="r" t="t"/>
            <a:pathLst>
              <a:path extrusionOk="0" h="893" w="1277">
                <a:moveTo>
                  <a:pt x="857" y="172"/>
                </a:moveTo>
                <a:cubicBezTo>
                  <a:pt x="995" y="172"/>
                  <a:pt x="1099" y="244"/>
                  <a:pt x="1105" y="453"/>
                </a:cubicBezTo>
                <a:cubicBezTo>
                  <a:pt x="1110" y="665"/>
                  <a:pt x="898" y="740"/>
                  <a:pt x="713" y="740"/>
                </a:cubicBezTo>
                <a:cubicBezTo>
                  <a:pt x="668" y="740"/>
                  <a:pt x="624" y="736"/>
                  <a:pt x="585" y="728"/>
                </a:cubicBezTo>
                <a:cubicBezTo>
                  <a:pt x="424" y="693"/>
                  <a:pt x="299" y="591"/>
                  <a:pt x="212" y="456"/>
                </a:cubicBezTo>
                <a:lnTo>
                  <a:pt x="212" y="456"/>
                </a:lnTo>
                <a:cubicBezTo>
                  <a:pt x="345" y="348"/>
                  <a:pt x="642" y="172"/>
                  <a:pt x="857" y="172"/>
                </a:cubicBezTo>
                <a:close/>
                <a:moveTo>
                  <a:pt x="854" y="0"/>
                </a:moveTo>
                <a:cubicBezTo>
                  <a:pt x="592" y="0"/>
                  <a:pt x="305" y="182"/>
                  <a:pt x="114" y="336"/>
                </a:cubicBezTo>
                <a:lnTo>
                  <a:pt x="114" y="336"/>
                </a:lnTo>
                <a:cubicBezTo>
                  <a:pt x="111" y="336"/>
                  <a:pt x="109" y="336"/>
                  <a:pt x="106" y="336"/>
                </a:cubicBezTo>
                <a:cubicBezTo>
                  <a:pt x="55" y="336"/>
                  <a:pt x="1" y="391"/>
                  <a:pt x="31" y="453"/>
                </a:cubicBezTo>
                <a:cubicBezTo>
                  <a:pt x="162" y="710"/>
                  <a:pt x="403" y="893"/>
                  <a:pt x="699" y="893"/>
                </a:cubicBezTo>
                <a:cubicBezTo>
                  <a:pt x="919" y="893"/>
                  <a:pt x="1276" y="793"/>
                  <a:pt x="1270" y="525"/>
                </a:cubicBezTo>
                <a:cubicBezTo>
                  <a:pt x="1266" y="322"/>
                  <a:pt x="1173" y="50"/>
                  <a:pt x="949" y="9"/>
                </a:cubicBezTo>
                <a:cubicBezTo>
                  <a:pt x="918" y="3"/>
                  <a:pt x="886" y="0"/>
                  <a:pt x="854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7"/>
          <p:cNvSpPr/>
          <p:nvPr/>
        </p:nvSpPr>
        <p:spPr>
          <a:xfrm>
            <a:off x="4225964" y="1971475"/>
            <a:ext cx="80944" cy="16294"/>
          </a:xfrm>
          <a:custGeom>
            <a:rect b="b" l="l" r="r" t="t"/>
            <a:pathLst>
              <a:path extrusionOk="0" h="309" w="1535">
                <a:moveTo>
                  <a:pt x="18" y="281"/>
                </a:moveTo>
                <a:lnTo>
                  <a:pt x="0" y="302"/>
                </a:lnTo>
                <a:cubicBezTo>
                  <a:pt x="17" y="295"/>
                  <a:pt x="34" y="288"/>
                  <a:pt x="50" y="281"/>
                </a:cubicBezTo>
                <a:lnTo>
                  <a:pt x="50" y="281"/>
                </a:lnTo>
                <a:cubicBezTo>
                  <a:pt x="39" y="281"/>
                  <a:pt x="29" y="281"/>
                  <a:pt x="18" y="281"/>
                </a:cubicBezTo>
                <a:close/>
                <a:moveTo>
                  <a:pt x="753" y="0"/>
                </a:moveTo>
                <a:cubicBezTo>
                  <a:pt x="731" y="0"/>
                  <a:pt x="710" y="9"/>
                  <a:pt x="688" y="16"/>
                </a:cubicBezTo>
                <a:cubicBezTo>
                  <a:pt x="477" y="106"/>
                  <a:pt x="264" y="195"/>
                  <a:pt x="50" y="281"/>
                </a:cubicBezTo>
                <a:lnTo>
                  <a:pt x="50" y="281"/>
                </a:lnTo>
                <a:cubicBezTo>
                  <a:pt x="545" y="288"/>
                  <a:pt x="1040" y="299"/>
                  <a:pt x="1534" y="308"/>
                </a:cubicBezTo>
                <a:cubicBezTo>
                  <a:pt x="1507" y="236"/>
                  <a:pt x="1480" y="164"/>
                  <a:pt x="1428" y="105"/>
                </a:cubicBezTo>
                <a:cubicBezTo>
                  <a:pt x="1385" y="56"/>
                  <a:pt x="1319" y="18"/>
                  <a:pt x="1251" y="18"/>
                </a:cubicBezTo>
                <a:cubicBezTo>
                  <a:pt x="1243" y="18"/>
                  <a:pt x="1236" y="18"/>
                  <a:pt x="1228" y="19"/>
                </a:cubicBezTo>
                <a:cubicBezTo>
                  <a:pt x="1163" y="30"/>
                  <a:pt x="1112" y="75"/>
                  <a:pt x="1053" y="105"/>
                </a:cubicBezTo>
                <a:cubicBezTo>
                  <a:pt x="1020" y="124"/>
                  <a:pt x="980" y="137"/>
                  <a:pt x="944" y="137"/>
                </a:cubicBezTo>
                <a:cubicBezTo>
                  <a:pt x="914" y="137"/>
                  <a:pt x="887" y="129"/>
                  <a:pt x="867" y="109"/>
                </a:cubicBezTo>
                <a:cubicBezTo>
                  <a:pt x="833" y="75"/>
                  <a:pt x="823" y="23"/>
                  <a:pt x="781" y="6"/>
                </a:cubicBezTo>
                <a:cubicBezTo>
                  <a:pt x="772" y="2"/>
                  <a:pt x="763" y="0"/>
                  <a:pt x="753" y="0"/>
                </a:cubicBezTo>
                <a:close/>
              </a:path>
            </a:pathLst>
          </a:custGeom>
          <a:solidFill>
            <a:srgbClr val="944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7"/>
          <p:cNvSpPr/>
          <p:nvPr/>
        </p:nvSpPr>
        <p:spPr>
          <a:xfrm>
            <a:off x="4226492" y="1986450"/>
            <a:ext cx="79890" cy="21883"/>
          </a:xfrm>
          <a:custGeom>
            <a:rect b="b" l="l" r="r" t="t"/>
            <a:pathLst>
              <a:path extrusionOk="0" h="415" w="1515">
                <a:moveTo>
                  <a:pt x="0" y="0"/>
                </a:moveTo>
                <a:cubicBezTo>
                  <a:pt x="210" y="263"/>
                  <a:pt x="544" y="414"/>
                  <a:pt x="878" y="414"/>
                </a:cubicBezTo>
                <a:cubicBezTo>
                  <a:pt x="955" y="414"/>
                  <a:pt x="1032" y="406"/>
                  <a:pt x="1108" y="389"/>
                </a:cubicBezTo>
                <a:cubicBezTo>
                  <a:pt x="1291" y="348"/>
                  <a:pt x="1486" y="231"/>
                  <a:pt x="1514" y="45"/>
                </a:cubicBezTo>
                <a:lnTo>
                  <a:pt x="0" y="0"/>
                </a:lnTo>
                <a:close/>
              </a:path>
            </a:pathLst>
          </a:custGeom>
          <a:solidFill>
            <a:srgbClr val="B05A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7"/>
          <p:cNvSpPr/>
          <p:nvPr/>
        </p:nvSpPr>
        <p:spPr>
          <a:xfrm>
            <a:off x="4054020" y="1939470"/>
            <a:ext cx="97450" cy="164887"/>
          </a:xfrm>
          <a:custGeom>
            <a:rect b="b" l="l" r="r" t="t"/>
            <a:pathLst>
              <a:path extrusionOk="0" h="3127" w="1848">
                <a:moveTo>
                  <a:pt x="18" y="1"/>
                </a:moveTo>
                <a:cubicBezTo>
                  <a:pt x="7" y="121"/>
                  <a:pt x="1" y="245"/>
                  <a:pt x="7" y="365"/>
                </a:cubicBezTo>
                <a:cubicBezTo>
                  <a:pt x="25" y="950"/>
                  <a:pt x="207" y="1531"/>
                  <a:pt x="534" y="2020"/>
                </a:cubicBezTo>
                <a:cubicBezTo>
                  <a:pt x="850" y="2498"/>
                  <a:pt x="1298" y="2883"/>
                  <a:pt x="1814" y="3127"/>
                </a:cubicBezTo>
                <a:lnTo>
                  <a:pt x="1814" y="2539"/>
                </a:lnTo>
                <a:lnTo>
                  <a:pt x="1847" y="2191"/>
                </a:lnTo>
                <a:cubicBezTo>
                  <a:pt x="1610" y="2102"/>
                  <a:pt x="1393" y="1950"/>
                  <a:pt x="1187" y="1796"/>
                </a:cubicBezTo>
                <a:cubicBezTo>
                  <a:pt x="891" y="1569"/>
                  <a:pt x="599" y="1328"/>
                  <a:pt x="379" y="1032"/>
                </a:cubicBezTo>
                <a:cubicBezTo>
                  <a:pt x="228" y="840"/>
                  <a:pt x="114" y="613"/>
                  <a:pt x="59" y="375"/>
                </a:cubicBezTo>
                <a:cubicBezTo>
                  <a:pt x="28" y="255"/>
                  <a:pt x="11" y="128"/>
                  <a:pt x="18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7"/>
          <p:cNvSpPr/>
          <p:nvPr/>
        </p:nvSpPr>
        <p:spPr>
          <a:xfrm>
            <a:off x="4223222" y="1983550"/>
            <a:ext cx="85796" cy="6644"/>
          </a:xfrm>
          <a:custGeom>
            <a:rect b="b" l="l" r="r" t="t"/>
            <a:pathLst>
              <a:path extrusionOk="0" h="126" w="1627">
                <a:moveTo>
                  <a:pt x="628" y="0"/>
                </a:moveTo>
                <a:cubicBezTo>
                  <a:pt x="435" y="0"/>
                  <a:pt x="243" y="20"/>
                  <a:pt x="49" y="38"/>
                </a:cubicBezTo>
                <a:cubicBezTo>
                  <a:pt x="2" y="41"/>
                  <a:pt x="1" y="114"/>
                  <a:pt x="44" y="114"/>
                </a:cubicBezTo>
                <a:cubicBezTo>
                  <a:pt x="45" y="114"/>
                  <a:pt x="47" y="114"/>
                  <a:pt x="49" y="114"/>
                </a:cubicBezTo>
                <a:cubicBezTo>
                  <a:pt x="235" y="98"/>
                  <a:pt x="409" y="83"/>
                  <a:pt x="587" y="83"/>
                </a:cubicBezTo>
                <a:cubicBezTo>
                  <a:pt x="686" y="83"/>
                  <a:pt x="785" y="88"/>
                  <a:pt x="888" y="100"/>
                </a:cubicBezTo>
                <a:cubicBezTo>
                  <a:pt x="924" y="104"/>
                  <a:pt x="961" y="105"/>
                  <a:pt x="997" y="105"/>
                </a:cubicBezTo>
                <a:cubicBezTo>
                  <a:pt x="1106" y="105"/>
                  <a:pt x="1215" y="92"/>
                  <a:pt x="1324" y="92"/>
                </a:cubicBezTo>
                <a:cubicBezTo>
                  <a:pt x="1404" y="92"/>
                  <a:pt x="1484" y="99"/>
                  <a:pt x="1562" y="124"/>
                </a:cubicBezTo>
                <a:cubicBezTo>
                  <a:pt x="1566" y="125"/>
                  <a:pt x="1570" y="126"/>
                  <a:pt x="1574" y="126"/>
                </a:cubicBezTo>
                <a:cubicBezTo>
                  <a:pt x="1613" y="126"/>
                  <a:pt x="1627" y="61"/>
                  <a:pt x="1583" y="49"/>
                </a:cubicBezTo>
                <a:cubicBezTo>
                  <a:pt x="1475" y="16"/>
                  <a:pt x="1358" y="8"/>
                  <a:pt x="1240" y="8"/>
                </a:cubicBezTo>
                <a:cubicBezTo>
                  <a:pt x="1148" y="8"/>
                  <a:pt x="1056" y="13"/>
                  <a:pt x="965" y="13"/>
                </a:cubicBezTo>
                <a:cubicBezTo>
                  <a:pt x="916" y="13"/>
                  <a:pt x="867" y="11"/>
                  <a:pt x="819" y="7"/>
                </a:cubicBezTo>
                <a:cubicBezTo>
                  <a:pt x="755" y="2"/>
                  <a:pt x="692" y="0"/>
                  <a:pt x="628" y="0"/>
                </a:cubicBezTo>
                <a:close/>
              </a:path>
            </a:pathLst>
          </a:custGeom>
          <a:solidFill>
            <a:srgbClr val="813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7"/>
          <p:cNvSpPr/>
          <p:nvPr/>
        </p:nvSpPr>
        <p:spPr>
          <a:xfrm>
            <a:off x="4126573" y="1870345"/>
            <a:ext cx="93284" cy="73875"/>
          </a:xfrm>
          <a:custGeom>
            <a:rect b="b" l="l" r="r" t="t"/>
            <a:pathLst>
              <a:path extrusionOk="0" h="1401" w="1769">
                <a:moveTo>
                  <a:pt x="466" y="1331"/>
                </a:moveTo>
                <a:cubicBezTo>
                  <a:pt x="477" y="1338"/>
                  <a:pt x="488" y="1344"/>
                  <a:pt x="499" y="1350"/>
                </a:cubicBezTo>
                <a:lnTo>
                  <a:pt x="466" y="1331"/>
                </a:lnTo>
                <a:close/>
                <a:moveTo>
                  <a:pt x="706" y="1"/>
                </a:moveTo>
                <a:cubicBezTo>
                  <a:pt x="630" y="1"/>
                  <a:pt x="554" y="8"/>
                  <a:pt x="479" y="25"/>
                </a:cubicBezTo>
                <a:cubicBezTo>
                  <a:pt x="290" y="73"/>
                  <a:pt x="111" y="207"/>
                  <a:pt x="38" y="400"/>
                </a:cubicBezTo>
                <a:cubicBezTo>
                  <a:pt x="1" y="507"/>
                  <a:pt x="1" y="627"/>
                  <a:pt x="1" y="744"/>
                </a:cubicBezTo>
                <a:cubicBezTo>
                  <a:pt x="4" y="796"/>
                  <a:pt x="4" y="854"/>
                  <a:pt x="25" y="902"/>
                </a:cubicBezTo>
                <a:cubicBezTo>
                  <a:pt x="42" y="940"/>
                  <a:pt x="66" y="967"/>
                  <a:pt x="90" y="999"/>
                </a:cubicBezTo>
                <a:cubicBezTo>
                  <a:pt x="193" y="1123"/>
                  <a:pt x="317" y="1232"/>
                  <a:pt x="451" y="1321"/>
                </a:cubicBezTo>
                <a:cubicBezTo>
                  <a:pt x="430" y="1312"/>
                  <a:pt x="414" y="1301"/>
                  <a:pt x="393" y="1291"/>
                </a:cubicBezTo>
                <a:lnTo>
                  <a:pt x="393" y="1291"/>
                </a:lnTo>
                <a:lnTo>
                  <a:pt x="466" y="1331"/>
                </a:lnTo>
                <a:lnTo>
                  <a:pt x="466" y="1331"/>
                </a:lnTo>
                <a:cubicBezTo>
                  <a:pt x="461" y="1328"/>
                  <a:pt x="456" y="1325"/>
                  <a:pt x="451" y="1321"/>
                </a:cubicBezTo>
                <a:lnTo>
                  <a:pt x="451" y="1321"/>
                </a:lnTo>
                <a:cubicBezTo>
                  <a:pt x="575" y="1377"/>
                  <a:pt x="709" y="1401"/>
                  <a:pt x="843" y="1401"/>
                </a:cubicBezTo>
                <a:cubicBezTo>
                  <a:pt x="1101" y="1401"/>
                  <a:pt x="1355" y="1305"/>
                  <a:pt x="1545" y="1123"/>
                </a:cubicBezTo>
                <a:cubicBezTo>
                  <a:pt x="1668" y="999"/>
                  <a:pt x="1768" y="834"/>
                  <a:pt x="1762" y="654"/>
                </a:cubicBezTo>
                <a:cubicBezTo>
                  <a:pt x="1755" y="483"/>
                  <a:pt x="1652" y="324"/>
                  <a:pt x="1517" y="224"/>
                </a:cubicBezTo>
                <a:cubicBezTo>
                  <a:pt x="1384" y="124"/>
                  <a:pt x="1222" y="77"/>
                  <a:pt x="1060" y="42"/>
                </a:cubicBezTo>
                <a:cubicBezTo>
                  <a:pt x="943" y="18"/>
                  <a:pt x="826" y="1"/>
                  <a:pt x="706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7"/>
          <p:cNvSpPr/>
          <p:nvPr/>
        </p:nvSpPr>
        <p:spPr>
          <a:xfrm>
            <a:off x="4335110" y="1885055"/>
            <a:ext cx="29477" cy="61009"/>
          </a:xfrm>
          <a:custGeom>
            <a:rect b="b" l="l" r="r" t="t"/>
            <a:pathLst>
              <a:path extrusionOk="0" h="1157" w="559">
                <a:moveTo>
                  <a:pt x="558" y="1"/>
                </a:moveTo>
                <a:lnTo>
                  <a:pt x="558" y="1"/>
                </a:lnTo>
                <a:cubicBezTo>
                  <a:pt x="434" y="18"/>
                  <a:pt x="318" y="56"/>
                  <a:pt x="207" y="110"/>
                </a:cubicBezTo>
                <a:cubicBezTo>
                  <a:pt x="135" y="148"/>
                  <a:pt x="59" y="196"/>
                  <a:pt x="25" y="272"/>
                </a:cubicBezTo>
                <a:cubicBezTo>
                  <a:pt x="1" y="328"/>
                  <a:pt x="1" y="389"/>
                  <a:pt x="8" y="451"/>
                </a:cubicBezTo>
                <a:cubicBezTo>
                  <a:pt x="29" y="709"/>
                  <a:pt x="135" y="960"/>
                  <a:pt x="301" y="1156"/>
                </a:cubicBezTo>
                <a:cubicBezTo>
                  <a:pt x="366" y="995"/>
                  <a:pt x="417" y="833"/>
                  <a:pt x="458" y="664"/>
                </a:cubicBezTo>
                <a:cubicBezTo>
                  <a:pt x="510" y="448"/>
                  <a:pt x="541" y="224"/>
                  <a:pt x="558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7"/>
          <p:cNvSpPr/>
          <p:nvPr/>
        </p:nvSpPr>
        <p:spPr>
          <a:xfrm>
            <a:off x="3769660" y="2006592"/>
            <a:ext cx="384209" cy="516069"/>
          </a:xfrm>
          <a:custGeom>
            <a:rect b="b" l="l" r="r" t="t"/>
            <a:pathLst>
              <a:path extrusionOk="0" h="9787" w="7286">
                <a:moveTo>
                  <a:pt x="3970" y="1"/>
                </a:moveTo>
                <a:cubicBezTo>
                  <a:pt x="3970" y="1"/>
                  <a:pt x="4049" y="231"/>
                  <a:pt x="3777" y="809"/>
                </a:cubicBezTo>
                <a:cubicBezTo>
                  <a:pt x="3509" y="1387"/>
                  <a:pt x="3044" y="1349"/>
                  <a:pt x="1930" y="2659"/>
                </a:cubicBezTo>
                <a:cubicBezTo>
                  <a:pt x="812" y="3970"/>
                  <a:pt x="42" y="6897"/>
                  <a:pt x="1" y="7667"/>
                </a:cubicBezTo>
                <a:lnTo>
                  <a:pt x="543" y="9523"/>
                </a:lnTo>
                <a:lnTo>
                  <a:pt x="543" y="9523"/>
                </a:lnTo>
                <a:cubicBezTo>
                  <a:pt x="488" y="9147"/>
                  <a:pt x="570" y="8392"/>
                  <a:pt x="1658" y="7437"/>
                </a:cubicBezTo>
                <a:cubicBezTo>
                  <a:pt x="3237" y="6051"/>
                  <a:pt x="7286" y="5971"/>
                  <a:pt x="7286" y="5971"/>
                </a:cubicBezTo>
                <a:lnTo>
                  <a:pt x="7248" y="4238"/>
                </a:lnTo>
                <a:lnTo>
                  <a:pt x="7286" y="2890"/>
                </a:lnTo>
                <a:lnTo>
                  <a:pt x="7286" y="2081"/>
                </a:lnTo>
                <a:lnTo>
                  <a:pt x="3970" y="1"/>
                </a:lnTo>
                <a:close/>
                <a:moveTo>
                  <a:pt x="543" y="9523"/>
                </a:moveTo>
                <a:cubicBezTo>
                  <a:pt x="567" y="9693"/>
                  <a:pt x="620" y="9786"/>
                  <a:pt x="620" y="9786"/>
                </a:cubicBezTo>
                <a:lnTo>
                  <a:pt x="543" y="9523"/>
                </a:ln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7"/>
          <p:cNvSpPr/>
          <p:nvPr/>
        </p:nvSpPr>
        <p:spPr>
          <a:xfrm>
            <a:off x="3928001" y="2132504"/>
            <a:ext cx="217047" cy="157083"/>
          </a:xfrm>
          <a:custGeom>
            <a:rect b="b" l="l" r="r" t="t"/>
            <a:pathLst>
              <a:path extrusionOk="0" h="2979" w="4116">
                <a:moveTo>
                  <a:pt x="405" y="1"/>
                </a:moveTo>
                <a:cubicBezTo>
                  <a:pt x="337" y="1"/>
                  <a:pt x="269" y="4"/>
                  <a:pt x="200" y="10"/>
                </a:cubicBezTo>
                <a:cubicBezTo>
                  <a:pt x="8" y="27"/>
                  <a:pt x="0" y="317"/>
                  <a:pt x="184" y="317"/>
                </a:cubicBezTo>
                <a:cubicBezTo>
                  <a:pt x="189" y="317"/>
                  <a:pt x="194" y="317"/>
                  <a:pt x="200" y="316"/>
                </a:cubicBezTo>
                <a:cubicBezTo>
                  <a:pt x="260" y="311"/>
                  <a:pt x="320" y="308"/>
                  <a:pt x="380" y="308"/>
                </a:cubicBezTo>
                <a:cubicBezTo>
                  <a:pt x="1804" y="308"/>
                  <a:pt x="3080" y="1807"/>
                  <a:pt x="3777" y="2906"/>
                </a:cubicBezTo>
                <a:cubicBezTo>
                  <a:pt x="3808" y="2957"/>
                  <a:pt x="3855" y="2979"/>
                  <a:pt x="3902" y="2979"/>
                </a:cubicBezTo>
                <a:cubicBezTo>
                  <a:pt x="4009" y="2979"/>
                  <a:pt x="4116" y="2868"/>
                  <a:pt x="4042" y="2751"/>
                </a:cubicBezTo>
                <a:cubicBezTo>
                  <a:pt x="3287" y="1561"/>
                  <a:pt x="1946" y="1"/>
                  <a:pt x="405" y="1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7"/>
          <p:cNvSpPr/>
          <p:nvPr/>
        </p:nvSpPr>
        <p:spPr>
          <a:xfrm>
            <a:off x="3997707" y="2081991"/>
            <a:ext cx="130566" cy="96390"/>
          </a:xfrm>
          <a:custGeom>
            <a:rect b="b" l="l" r="r" t="t"/>
            <a:pathLst>
              <a:path extrusionOk="0" h="1828" w="2476">
                <a:moveTo>
                  <a:pt x="229" y="0"/>
                </a:moveTo>
                <a:cubicBezTo>
                  <a:pt x="106" y="0"/>
                  <a:pt x="0" y="155"/>
                  <a:pt x="113" y="259"/>
                </a:cubicBezTo>
                <a:cubicBezTo>
                  <a:pt x="752" y="837"/>
                  <a:pt x="1440" y="1353"/>
                  <a:pt x="2177" y="1803"/>
                </a:cubicBezTo>
                <a:cubicBezTo>
                  <a:pt x="2204" y="1820"/>
                  <a:pt x="2230" y="1828"/>
                  <a:pt x="2256" y="1828"/>
                </a:cubicBezTo>
                <a:cubicBezTo>
                  <a:pt x="2387" y="1828"/>
                  <a:pt x="2475" y="1625"/>
                  <a:pt x="2331" y="1538"/>
                </a:cubicBezTo>
                <a:cubicBezTo>
                  <a:pt x="1619" y="1102"/>
                  <a:pt x="951" y="603"/>
                  <a:pt x="332" y="42"/>
                </a:cubicBezTo>
                <a:cubicBezTo>
                  <a:pt x="300" y="13"/>
                  <a:pt x="263" y="0"/>
                  <a:pt x="229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7"/>
          <p:cNvSpPr/>
          <p:nvPr/>
        </p:nvSpPr>
        <p:spPr>
          <a:xfrm>
            <a:off x="3709446" y="1233875"/>
            <a:ext cx="543988" cy="426006"/>
          </a:xfrm>
          <a:custGeom>
            <a:rect b="b" l="l" r="r" t="t"/>
            <a:pathLst>
              <a:path extrusionOk="0" h="8079" w="10316">
                <a:moveTo>
                  <a:pt x="5670" y="1"/>
                </a:moveTo>
                <a:cubicBezTo>
                  <a:pt x="5633" y="1"/>
                  <a:pt x="5596" y="2"/>
                  <a:pt x="5559" y="3"/>
                </a:cubicBezTo>
                <a:cubicBezTo>
                  <a:pt x="5126" y="12"/>
                  <a:pt x="4682" y="40"/>
                  <a:pt x="4280" y="201"/>
                </a:cubicBezTo>
                <a:cubicBezTo>
                  <a:pt x="3877" y="360"/>
                  <a:pt x="3512" y="673"/>
                  <a:pt x="3395" y="1092"/>
                </a:cubicBezTo>
                <a:cubicBezTo>
                  <a:pt x="3275" y="1526"/>
                  <a:pt x="3419" y="2032"/>
                  <a:pt x="3175" y="2406"/>
                </a:cubicBezTo>
                <a:cubicBezTo>
                  <a:pt x="2841" y="2916"/>
                  <a:pt x="2092" y="2816"/>
                  <a:pt x="1503" y="2970"/>
                </a:cubicBezTo>
                <a:cubicBezTo>
                  <a:pt x="774" y="3167"/>
                  <a:pt x="238" y="3858"/>
                  <a:pt x="117" y="4605"/>
                </a:cubicBezTo>
                <a:cubicBezTo>
                  <a:pt x="0" y="5351"/>
                  <a:pt x="262" y="6125"/>
                  <a:pt x="726" y="6723"/>
                </a:cubicBezTo>
                <a:cubicBezTo>
                  <a:pt x="1377" y="7568"/>
                  <a:pt x="2436" y="8079"/>
                  <a:pt x="3501" y="8079"/>
                </a:cubicBezTo>
                <a:cubicBezTo>
                  <a:pt x="3590" y="8079"/>
                  <a:pt x="3678" y="8075"/>
                  <a:pt x="3767" y="8068"/>
                </a:cubicBezTo>
                <a:cubicBezTo>
                  <a:pt x="3945" y="8055"/>
                  <a:pt x="4183" y="7896"/>
                  <a:pt x="4066" y="7758"/>
                </a:cubicBezTo>
                <a:lnTo>
                  <a:pt x="4066" y="7758"/>
                </a:lnTo>
                <a:lnTo>
                  <a:pt x="4926" y="7951"/>
                </a:lnTo>
                <a:cubicBezTo>
                  <a:pt x="5734" y="7820"/>
                  <a:pt x="6532" y="7631"/>
                  <a:pt x="7309" y="7384"/>
                </a:cubicBezTo>
                <a:cubicBezTo>
                  <a:pt x="8214" y="7098"/>
                  <a:pt x="9153" y="6689"/>
                  <a:pt x="9652" y="5884"/>
                </a:cubicBezTo>
                <a:cubicBezTo>
                  <a:pt x="10316" y="4821"/>
                  <a:pt x="10003" y="3432"/>
                  <a:pt x="9531" y="2273"/>
                </a:cubicBezTo>
                <a:cubicBezTo>
                  <a:pt x="9352" y="1832"/>
                  <a:pt x="9088" y="1344"/>
                  <a:pt x="8620" y="1257"/>
                </a:cubicBezTo>
                <a:cubicBezTo>
                  <a:pt x="8568" y="1248"/>
                  <a:pt x="8516" y="1244"/>
                  <a:pt x="8463" y="1244"/>
                </a:cubicBezTo>
                <a:cubicBezTo>
                  <a:pt x="8109" y="1244"/>
                  <a:pt x="7726" y="1421"/>
                  <a:pt x="7402" y="1421"/>
                </a:cubicBezTo>
                <a:cubicBezTo>
                  <a:pt x="7251" y="1421"/>
                  <a:pt x="7113" y="1383"/>
                  <a:pt x="6996" y="1271"/>
                </a:cubicBezTo>
                <a:cubicBezTo>
                  <a:pt x="6752" y="1038"/>
                  <a:pt x="6807" y="618"/>
                  <a:pt x="6612" y="339"/>
                </a:cubicBezTo>
                <a:cubicBezTo>
                  <a:pt x="6412" y="56"/>
                  <a:pt x="6027" y="1"/>
                  <a:pt x="5670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7"/>
          <p:cNvSpPr/>
          <p:nvPr/>
        </p:nvSpPr>
        <p:spPr>
          <a:xfrm>
            <a:off x="4007989" y="1577287"/>
            <a:ext cx="153926" cy="127923"/>
          </a:xfrm>
          <a:custGeom>
            <a:rect b="b" l="l" r="r" t="t"/>
            <a:pathLst>
              <a:path extrusionOk="0" h="2426" w="2919">
                <a:moveTo>
                  <a:pt x="801" y="1"/>
                </a:moveTo>
                <a:cubicBezTo>
                  <a:pt x="763" y="1"/>
                  <a:pt x="722" y="25"/>
                  <a:pt x="718" y="73"/>
                </a:cubicBezTo>
                <a:cubicBezTo>
                  <a:pt x="667" y="833"/>
                  <a:pt x="0" y="1500"/>
                  <a:pt x="805" y="2040"/>
                </a:cubicBezTo>
                <a:cubicBezTo>
                  <a:pt x="1169" y="2288"/>
                  <a:pt x="1594" y="2426"/>
                  <a:pt x="2020" y="2426"/>
                </a:cubicBezTo>
                <a:cubicBezTo>
                  <a:pt x="2299" y="2426"/>
                  <a:pt x="2578" y="2366"/>
                  <a:pt x="2841" y="2240"/>
                </a:cubicBezTo>
                <a:cubicBezTo>
                  <a:pt x="2918" y="2205"/>
                  <a:pt x="2870" y="2100"/>
                  <a:pt x="2798" y="2100"/>
                </a:cubicBezTo>
                <a:cubicBezTo>
                  <a:pt x="2786" y="2100"/>
                  <a:pt x="2774" y="2103"/>
                  <a:pt x="2762" y="2109"/>
                </a:cubicBezTo>
                <a:cubicBezTo>
                  <a:pt x="2528" y="2221"/>
                  <a:pt x="2277" y="2273"/>
                  <a:pt x="2025" y="2273"/>
                </a:cubicBezTo>
                <a:cubicBezTo>
                  <a:pt x="1623" y="2273"/>
                  <a:pt x="1219" y="2140"/>
                  <a:pt x="880" y="1910"/>
                </a:cubicBezTo>
                <a:cubicBezTo>
                  <a:pt x="667" y="1761"/>
                  <a:pt x="537" y="1472"/>
                  <a:pt x="564" y="1208"/>
                </a:cubicBezTo>
                <a:cubicBezTo>
                  <a:pt x="564" y="1204"/>
                  <a:pt x="685" y="936"/>
                  <a:pt x="712" y="857"/>
                </a:cubicBezTo>
                <a:cubicBezTo>
                  <a:pt x="808" y="599"/>
                  <a:pt x="856" y="348"/>
                  <a:pt x="874" y="73"/>
                </a:cubicBezTo>
                <a:cubicBezTo>
                  <a:pt x="877" y="25"/>
                  <a:pt x="840" y="1"/>
                  <a:pt x="80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7"/>
          <p:cNvSpPr/>
          <p:nvPr/>
        </p:nvSpPr>
        <p:spPr>
          <a:xfrm>
            <a:off x="4011891" y="1712479"/>
            <a:ext cx="110791" cy="48670"/>
          </a:xfrm>
          <a:custGeom>
            <a:rect b="b" l="l" r="r" t="t"/>
            <a:pathLst>
              <a:path extrusionOk="0" h="923" w="2101">
                <a:moveTo>
                  <a:pt x="94" y="0"/>
                </a:moveTo>
                <a:cubicBezTo>
                  <a:pt x="50" y="0"/>
                  <a:pt x="0" y="39"/>
                  <a:pt x="9" y="99"/>
                </a:cubicBezTo>
                <a:cubicBezTo>
                  <a:pt x="57" y="419"/>
                  <a:pt x="181" y="635"/>
                  <a:pt x="507" y="721"/>
                </a:cubicBezTo>
                <a:cubicBezTo>
                  <a:pt x="686" y="766"/>
                  <a:pt x="886" y="770"/>
                  <a:pt x="1068" y="783"/>
                </a:cubicBezTo>
                <a:cubicBezTo>
                  <a:pt x="1080" y="784"/>
                  <a:pt x="1094" y="784"/>
                  <a:pt x="1109" y="784"/>
                </a:cubicBezTo>
                <a:cubicBezTo>
                  <a:pt x="1204" y="784"/>
                  <a:pt x="1346" y="772"/>
                  <a:pt x="1487" y="772"/>
                </a:cubicBezTo>
                <a:cubicBezTo>
                  <a:pt x="1672" y="772"/>
                  <a:pt x="1855" y="793"/>
                  <a:pt x="1924" y="890"/>
                </a:cubicBezTo>
                <a:cubicBezTo>
                  <a:pt x="1941" y="913"/>
                  <a:pt x="1965" y="922"/>
                  <a:pt x="1988" y="922"/>
                </a:cubicBezTo>
                <a:cubicBezTo>
                  <a:pt x="2045" y="922"/>
                  <a:pt x="2100" y="867"/>
                  <a:pt x="2059" y="811"/>
                </a:cubicBezTo>
                <a:cubicBezTo>
                  <a:pt x="1931" y="639"/>
                  <a:pt x="1763" y="639"/>
                  <a:pt x="1557" y="639"/>
                </a:cubicBezTo>
                <a:cubicBezTo>
                  <a:pt x="1467" y="639"/>
                  <a:pt x="1368" y="642"/>
                  <a:pt x="1266" y="642"/>
                </a:cubicBezTo>
                <a:cubicBezTo>
                  <a:pt x="791" y="642"/>
                  <a:pt x="239" y="589"/>
                  <a:pt x="157" y="57"/>
                </a:cubicBezTo>
                <a:cubicBezTo>
                  <a:pt x="151" y="17"/>
                  <a:pt x="124" y="0"/>
                  <a:pt x="94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7"/>
          <p:cNvSpPr/>
          <p:nvPr/>
        </p:nvSpPr>
        <p:spPr>
          <a:xfrm>
            <a:off x="3974401" y="1592209"/>
            <a:ext cx="42661" cy="113159"/>
          </a:xfrm>
          <a:custGeom>
            <a:rect b="b" l="l" r="r" t="t"/>
            <a:pathLst>
              <a:path extrusionOk="0" h="2146" w="809">
                <a:moveTo>
                  <a:pt x="725" y="1"/>
                </a:moveTo>
                <a:cubicBezTo>
                  <a:pt x="686" y="1"/>
                  <a:pt x="647" y="25"/>
                  <a:pt x="647" y="75"/>
                </a:cubicBezTo>
                <a:cubicBezTo>
                  <a:pt x="658" y="492"/>
                  <a:pt x="352" y="567"/>
                  <a:pt x="152" y="852"/>
                </a:cubicBezTo>
                <a:cubicBezTo>
                  <a:pt x="14" y="1049"/>
                  <a:pt x="1" y="1262"/>
                  <a:pt x="31" y="1489"/>
                </a:cubicBezTo>
                <a:cubicBezTo>
                  <a:pt x="67" y="1766"/>
                  <a:pt x="137" y="2146"/>
                  <a:pt x="453" y="2146"/>
                </a:cubicBezTo>
                <a:cubicBezTo>
                  <a:pt x="477" y="2146"/>
                  <a:pt x="503" y="2143"/>
                  <a:pt x="530" y="2139"/>
                </a:cubicBezTo>
                <a:cubicBezTo>
                  <a:pt x="621" y="2123"/>
                  <a:pt x="589" y="1989"/>
                  <a:pt x="504" y="1989"/>
                </a:cubicBezTo>
                <a:cubicBezTo>
                  <a:pt x="499" y="1989"/>
                  <a:pt x="494" y="1990"/>
                  <a:pt x="489" y="1991"/>
                </a:cubicBezTo>
                <a:cubicBezTo>
                  <a:pt x="485" y="1992"/>
                  <a:pt x="481" y="1992"/>
                  <a:pt x="478" y="1992"/>
                </a:cubicBezTo>
                <a:cubicBezTo>
                  <a:pt x="383" y="1992"/>
                  <a:pt x="265" y="1785"/>
                  <a:pt x="234" y="1716"/>
                </a:cubicBezTo>
                <a:cubicBezTo>
                  <a:pt x="190" y="1616"/>
                  <a:pt x="172" y="1458"/>
                  <a:pt x="169" y="1351"/>
                </a:cubicBezTo>
                <a:cubicBezTo>
                  <a:pt x="163" y="1049"/>
                  <a:pt x="341" y="876"/>
                  <a:pt x="541" y="684"/>
                </a:cubicBezTo>
                <a:cubicBezTo>
                  <a:pt x="720" y="505"/>
                  <a:pt x="809" y="327"/>
                  <a:pt x="802" y="75"/>
                </a:cubicBezTo>
                <a:cubicBezTo>
                  <a:pt x="802" y="25"/>
                  <a:pt x="764" y="1"/>
                  <a:pt x="72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7"/>
          <p:cNvSpPr/>
          <p:nvPr/>
        </p:nvSpPr>
        <p:spPr>
          <a:xfrm>
            <a:off x="4074109" y="1546547"/>
            <a:ext cx="232128" cy="76775"/>
          </a:xfrm>
          <a:custGeom>
            <a:rect b="b" l="l" r="r" t="t"/>
            <a:pathLst>
              <a:path extrusionOk="0" h="1456" w="4402">
                <a:moveTo>
                  <a:pt x="110" y="1"/>
                </a:moveTo>
                <a:cubicBezTo>
                  <a:pt x="52" y="1"/>
                  <a:pt x="0" y="77"/>
                  <a:pt x="53" y="133"/>
                </a:cubicBezTo>
                <a:cubicBezTo>
                  <a:pt x="211" y="296"/>
                  <a:pt x="391" y="345"/>
                  <a:pt x="582" y="345"/>
                </a:cubicBezTo>
                <a:cubicBezTo>
                  <a:pt x="781" y="345"/>
                  <a:pt x="993" y="291"/>
                  <a:pt x="1205" y="260"/>
                </a:cubicBezTo>
                <a:cubicBezTo>
                  <a:pt x="1459" y="222"/>
                  <a:pt x="1721" y="199"/>
                  <a:pt x="1980" y="199"/>
                </a:cubicBezTo>
                <a:cubicBezTo>
                  <a:pt x="2907" y="199"/>
                  <a:pt x="3806" y="491"/>
                  <a:pt x="4239" y="1416"/>
                </a:cubicBezTo>
                <a:cubicBezTo>
                  <a:pt x="4252" y="1444"/>
                  <a:pt x="4274" y="1455"/>
                  <a:pt x="4297" y="1455"/>
                </a:cubicBezTo>
                <a:cubicBezTo>
                  <a:pt x="4347" y="1455"/>
                  <a:pt x="4401" y="1398"/>
                  <a:pt x="4373" y="1337"/>
                </a:cubicBezTo>
                <a:cubicBezTo>
                  <a:pt x="4095" y="742"/>
                  <a:pt x="3599" y="342"/>
                  <a:pt x="2970" y="157"/>
                </a:cubicBezTo>
                <a:cubicBezTo>
                  <a:pt x="2665" y="65"/>
                  <a:pt x="2349" y="31"/>
                  <a:pt x="2033" y="31"/>
                </a:cubicBezTo>
                <a:cubicBezTo>
                  <a:pt x="1936" y="31"/>
                  <a:pt x="1839" y="35"/>
                  <a:pt x="1742" y="40"/>
                </a:cubicBezTo>
                <a:cubicBezTo>
                  <a:pt x="1450" y="58"/>
                  <a:pt x="1027" y="198"/>
                  <a:pt x="668" y="198"/>
                </a:cubicBezTo>
                <a:cubicBezTo>
                  <a:pt x="468" y="198"/>
                  <a:pt x="287" y="154"/>
                  <a:pt x="160" y="23"/>
                </a:cubicBezTo>
                <a:cubicBezTo>
                  <a:pt x="144" y="7"/>
                  <a:pt x="127" y="1"/>
                  <a:pt x="110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7"/>
          <p:cNvSpPr/>
          <p:nvPr/>
        </p:nvSpPr>
        <p:spPr>
          <a:xfrm>
            <a:off x="4131635" y="1587990"/>
            <a:ext cx="64175" cy="34802"/>
          </a:xfrm>
          <a:custGeom>
            <a:rect b="b" l="l" r="r" t="t"/>
            <a:pathLst>
              <a:path extrusionOk="0" h="660" w="1217">
                <a:moveTo>
                  <a:pt x="95" y="1"/>
                </a:moveTo>
                <a:cubicBezTo>
                  <a:pt x="50" y="1"/>
                  <a:pt x="1" y="39"/>
                  <a:pt x="11" y="97"/>
                </a:cubicBezTo>
                <a:cubicBezTo>
                  <a:pt x="86" y="489"/>
                  <a:pt x="424" y="660"/>
                  <a:pt x="776" y="660"/>
                </a:cubicBezTo>
                <a:cubicBezTo>
                  <a:pt x="897" y="660"/>
                  <a:pt x="1019" y="640"/>
                  <a:pt x="1132" y="602"/>
                </a:cubicBezTo>
                <a:cubicBezTo>
                  <a:pt x="1217" y="575"/>
                  <a:pt x="1194" y="450"/>
                  <a:pt x="1117" y="450"/>
                </a:cubicBezTo>
                <a:cubicBezTo>
                  <a:pt x="1109" y="450"/>
                  <a:pt x="1100" y="452"/>
                  <a:pt x="1091" y="455"/>
                </a:cubicBezTo>
                <a:cubicBezTo>
                  <a:pt x="988" y="488"/>
                  <a:pt x="878" y="506"/>
                  <a:pt x="770" y="506"/>
                </a:cubicBezTo>
                <a:cubicBezTo>
                  <a:pt x="487" y="506"/>
                  <a:pt x="221" y="379"/>
                  <a:pt x="159" y="56"/>
                </a:cubicBezTo>
                <a:cubicBezTo>
                  <a:pt x="152" y="17"/>
                  <a:pt x="125" y="1"/>
                  <a:pt x="9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7"/>
          <p:cNvSpPr/>
          <p:nvPr/>
        </p:nvSpPr>
        <p:spPr>
          <a:xfrm>
            <a:off x="4238408" y="1635603"/>
            <a:ext cx="60168" cy="76089"/>
          </a:xfrm>
          <a:custGeom>
            <a:rect b="b" l="l" r="r" t="t"/>
            <a:pathLst>
              <a:path extrusionOk="0" h="1443" w="1141">
                <a:moveTo>
                  <a:pt x="118" y="1"/>
                </a:moveTo>
                <a:cubicBezTo>
                  <a:pt x="46" y="1"/>
                  <a:pt x="0" y="104"/>
                  <a:pt x="77" y="143"/>
                </a:cubicBezTo>
                <a:cubicBezTo>
                  <a:pt x="308" y="253"/>
                  <a:pt x="531" y="394"/>
                  <a:pt x="714" y="577"/>
                </a:cubicBezTo>
                <a:cubicBezTo>
                  <a:pt x="841" y="707"/>
                  <a:pt x="900" y="848"/>
                  <a:pt x="790" y="1003"/>
                </a:cubicBezTo>
                <a:cubicBezTo>
                  <a:pt x="711" y="1113"/>
                  <a:pt x="628" y="1223"/>
                  <a:pt x="549" y="1330"/>
                </a:cubicBezTo>
                <a:cubicBezTo>
                  <a:pt x="508" y="1388"/>
                  <a:pt x="560" y="1442"/>
                  <a:pt x="615" y="1442"/>
                </a:cubicBezTo>
                <a:cubicBezTo>
                  <a:pt x="638" y="1442"/>
                  <a:pt x="662" y="1433"/>
                  <a:pt x="679" y="1409"/>
                </a:cubicBezTo>
                <a:cubicBezTo>
                  <a:pt x="848" y="1182"/>
                  <a:pt x="1141" y="934"/>
                  <a:pt x="968" y="639"/>
                </a:cubicBezTo>
                <a:cubicBezTo>
                  <a:pt x="806" y="356"/>
                  <a:pt x="435" y="147"/>
                  <a:pt x="153" y="9"/>
                </a:cubicBezTo>
                <a:cubicBezTo>
                  <a:pt x="141" y="3"/>
                  <a:pt x="130" y="1"/>
                  <a:pt x="118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7"/>
          <p:cNvSpPr/>
          <p:nvPr/>
        </p:nvSpPr>
        <p:spPr>
          <a:xfrm>
            <a:off x="4320716" y="1668558"/>
            <a:ext cx="29372" cy="51464"/>
          </a:xfrm>
          <a:custGeom>
            <a:rect b="b" l="l" r="r" t="t"/>
            <a:pathLst>
              <a:path extrusionOk="0" h="976" w="557">
                <a:moveTo>
                  <a:pt x="121" y="1"/>
                </a:moveTo>
                <a:cubicBezTo>
                  <a:pt x="49" y="1"/>
                  <a:pt x="1" y="106"/>
                  <a:pt x="78" y="144"/>
                </a:cubicBezTo>
                <a:cubicBezTo>
                  <a:pt x="356" y="289"/>
                  <a:pt x="388" y="657"/>
                  <a:pt x="116" y="832"/>
                </a:cubicBezTo>
                <a:cubicBezTo>
                  <a:pt x="47" y="875"/>
                  <a:pt x="88" y="976"/>
                  <a:pt x="152" y="976"/>
                </a:cubicBezTo>
                <a:cubicBezTo>
                  <a:pt x="164" y="976"/>
                  <a:pt x="178" y="972"/>
                  <a:pt x="191" y="963"/>
                </a:cubicBezTo>
                <a:cubicBezTo>
                  <a:pt x="556" y="732"/>
                  <a:pt x="542" y="213"/>
                  <a:pt x="157" y="10"/>
                </a:cubicBezTo>
                <a:cubicBezTo>
                  <a:pt x="145" y="3"/>
                  <a:pt x="133" y="1"/>
                  <a:pt x="12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7"/>
          <p:cNvSpPr/>
          <p:nvPr/>
        </p:nvSpPr>
        <p:spPr>
          <a:xfrm>
            <a:off x="4305425" y="1550291"/>
            <a:ext cx="121918" cy="161143"/>
          </a:xfrm>
          <a:custGeom>
            <a:rect b="b" l="l" r="r" t="t"/>
            <a:pathLst>
              <a:path extrusionOk="0" h="3056" w="2312">
                <a:moveTo>
                  <a:pt x="110" y="0"/>
                </a:moveTo>
                <a:cubicBezTo>
                  <a:pt x="29" y="0"/>
                  <a:pt x="1" y="129"/>
                  <a:pt x="89" y="152"/>
                </a:cubicBezTo>
                <a:cubicBezTo>
                  <a:pt x="310" y="206"/>
                  <a:pt x="530" y="268"/>
                  <a:pt x="708" y="406"/>
                </a:cubicBezTo>
                <a:cubicBezTo>
                  <a:pt x="1015" y="640"/>
                  <a:pt x="946" y="984"/>
                  <a:pt x="973" y="1300"/>
                </a:cubicBezTo>
                <a:cubicBezTo>
                  <a:pt x="984" y="1406"/>
                  <a:pt x="953" y="1503"/>
                  <a:pt x="1008" y="1606"/>
                </a:cubicBezTo>
                <a:cubicBezTo>
                  <a:pt x="1073" y="1723"/>
                  <a:pt x="1132" y="1730"/>
                  <a:pt x="1248" y="1795"/>
                </a:cubicBezTo>
                <a:cubicBezTo>
                  <a:pt x="1267" y="1805"/>
                  <a:pt x="1288" y="1808"/>
                  <a:pt x="1310" y="1808"/>
                </a:cubicBezTo>
                <a:cubicBezTo>
                  <a:pt x="1333" y="1808"/>
                  <a:pt x="1357" y="1805"/>
                  <a:pt x="1380" y="1805"/>
                </a:cubicBezTo>
                <a:cubicBezTo>
                  <a:pt x="1398" y="1805"/>
                  <a:pt x="1415" y="1807"/>
                  <a:pt x="1431" y="1813"/>
                </a:cubicBezTo>
                <a:cubicBezTo>
                  <a:pt x="1589" y="1912"/>
                  <a:pt x="1748" y="2012"/>
                  <a:pt x="1905" y="2112"/>
                </a:cubicBezTo>
                <a:cubicBezTo>
                  <a:pt x="1985" y="2435"/>
                  <a:pt x="1885" y="2703"/>
                  <a:pt x="1610" y="2910"/>
                </a:cubicBezTo>
                <a:cubicBezTo>
                  <a:pt x="1538" y="2956"/>
                  <a:pt x="1582" y="3056"/>
                  <a:pt x="1647" y="3056"/>
                </a:cubicBezTo>
                <a:cubicBezTo>
                  <a:pt x="1660" y="3056"/>
                  <a:pt x="1673" y="3052"/>
                  <a:pt x="1686" y="3044"/>
                </a:cubicBezTo>
                <a:cubicBezTo>
                  <a:pt x="2126" y="2773"/>
                  <a:pt x="2311" y="1854"/>
                  <a:pt x="1689" y="1679"/>
                </a:cubicBezTo>
                <a:cubicBezTo>
                  <a:pt x="1681" y="1676"/>
                  <a:pt x="1507" y="1646"/>
                  <a:pt x="1445" y="1646"/>
                </a:cubicBezTo>
                <a:cubicBezTo>
                  <a:pt x="1426" y="1646"/>
                  <a:pt x="1417" y="1649"/>
                  <a:pt x="1428" y="1656"/>
                </a:cubicBezTo>
                <a:lnTo>
                  <a:pt x="1428" y="1656"/>
                </a:lnTo>
                <a:cubicBezTo>
                  <a:pt x="1211" y="1517"/>
                  <a:pt x="1227" y="1172"/>
                  <a:pt x="1186" y="977"/>
                </a:cubicBezTo>
                <a:cubicBezTo>
                  <a:pt x="1159" y="846"/>
                  <a:pt x="1180" y="771"/>
                  <a:pt x="1121" y="640"/>
                </a:cubicBezTo>
                <a:cubicBezTo>
                  <a:pt x="943" y="247"/>
                  <a:pt x="516" y="100"/>
                  <a:pt x="130" y="3"/>
                </a:cubicBezTo>
                <a:cubicBezTo>
                  <a:pt x="123" y="1"/>
                  <a:pt x="117" y="0"/>
                  <a:pt x="11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7"/>
          <p:cNvSpPr/>
          <p:nvPr/>
        </p:nvSpPr>
        <p:spPr>
          <a:xfrm>
            <a:off x="4230235" y="1530781"/>
            <a:ext cx="64492" cy="21197"/>
          </a:xfrm>
          <a:custGeom>
            <a:rect b="b" l="l" r="r" t="t"/>
            <a:pathLst>
              <a:path extrusionOk="0" h="402" w="1223">
                <a:moveTo>
                  <a:pt x="111" y="1"/>
                </a:moveTo>
                <a:cubicBezTo>
                  <a:pt x="44" y="1"/>
                  <a:pt x="1" y="103"/>
                  <a:pt x="71" y="146"/>
                </a:cubicBezTo>
                <a:cubicBezTo>
                  <a:pt x="391" y="343"/>
                  <a:pt x="759" y="377"/>
                  <a:pt x="1123" y="401"/>
                </a:cubicBezTo>
                <a:cubicBezTo>
                  <a:pt x="1124" y="401"/>
                  <a:pt x="1125" y="401"/>
                  <a:pt x="1126" y="401"/>
                </a:cubicBezTo>
                <a:cubicBezTo>
                  <a:pt x="1223" y="401"/>
                  <a:pt x="1222" y="253"/>
                  <a:pt x="1123" y="246"/>
                </a:cubicBezTo>
                <a:cubicBezTo>
                  <a:pt x="786" y="222"/>
                  <a:pt x="445" y="195"/>
                  <a:pt x="150" y="12"/>
                </a:cubicBezTo>
                <a:cubicBezTo>
                  <a:pt x="136" y="4"/>
                  <a:pt x="123" y="1"/>
                  <a:pt x="11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7"/>
          <p:cNvSpPr/>
          <p:nvPr/>
        </p:nvSpPr>
        <p:spPr>
          <a:xfrm>
            <a:off x="3917983" y="1700458"/>
            <a:ext cx="81472" cy="99238"/>
          </a:xfrm>
          <a:custGeom>
            <a:rect b="b" l="l" r="r" t="t"/>
            <a:pathLst>
              <a:path extrusionOk="0" h="1882" w="1545">
                <a:moveTo>
                  <a:pt x="330" y="0"/>
                </a:moveTo>
                <a:cubicBezTo>
                  <a:pt x="307" y="0"/>
                  <a:pt x="284" y="11"/>
                  <a:pt x="269" y="38"/>
                </a:cubicBezTo>
                <a:cubicBezTo>
                  <a:pt x="1" y="536"/>
                  <a:pt x="63" y="898"/>
                  <a:pt x="403" y="1352"/>
                </a:cubicBezTo>
                <a:cubicBezTo>
                  <a:pt x="620" y="1641"/>
                  <a:pt x="895" y="1881"/>
                  <a:pt x="1247" y="1881"/>
                </a:cubicBezTo>
                <a:cubicBezTo>
                  <a:pt x="1313" y="1881"/>
                  <a:pt x="1383" y="1873"/>
                  <a:pt x="1455" y="1854"/>
                </a:cubicBezTo>
                <a:cubicBezTo>
                  <a:pt x="1544" y="1832"/>
                  <a:pt x="1517" y="1703"/>
                  <a:pt x="1437" y="1703"/>
                </a:cubicBezTo>
                <a:cubicBezTo>
                  <a:pt x="1430" y="1703"/>
                  <a:pt x="1422" y="1704"/>
                  <a:pt x="1414" y="1706"/>
                </a:cubicBezTo>
                <a:cubicBezTo>
                  <a:pt x="1357" y="1721"/>
                  <a:pt x="1302" y="1727"/>
                  <a:pt x="1249" y="1727"/>
                </a:cubicBezTo>
                <a:cubicBezTo>
                  <a:pt x="914" y="1727"/>
                  <a:pt x="662" y="1457"/>
                  <a:pt x="472" y="1187"/>
                </a:cubicBezTo>
                <a:cubicBezTo>
                  <a:pt x="217" y="822"/>
                  <a:pt x="183" y="519"/>
                  <a:pt x="403" y="117"/>
                </a:cubicBezTo>
                <a:cubicBezTo>
                  <a:pt x="434" y="55"/>
                  <a:pt x="381" y="0"/>
                  <a:pt x="33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7"/>
          <p:cNvSpPr/>
          <p:nvPr/>
        </p:nvSpPr>
        <p:spPr>
          <a:xfrm>
            <a:off x="3877910" y="1701934"/>
            <a:ext cx="46246" cy="148593"/>
          </a:xfrm>
          <a:custGeom>
            <a:rect b="b" l="l" r="r" t="t"/>
            <a:pathLst>
              <a:path extrusionOk="0" h="2818" w="877">
                <a:moveTo>
                  <a:pt x="359" y="0"/>
                </a:moveTo>
                <a:cubicBezTo>
                  <a:pt x="321" y="0"/>
                  <a:pt x="281" y="25"/>
                  <a:pt x="280" y="75"/>
                </a:cubicBezTo>
                <a:cubicBezTo>
                  <a:pt x="262" y="461"/>
                  <a:pt x="403" y="794"/>
                  <a:pt x="231" y="1172"/>
                </a:cubicBezTo>
                <a:cubicBezTo>
                  <a:pt x="121" y="1420"/>
                  <a:pt x="25" y="1630"/>
                  <a:pt x="15" y="1912"/>
                </a:cubicBezTo>
                <a:cubicBezTo>
                  <a:pt x="1" y="2397"/>
                  <a:pt x="259" y="2741"/>
                  <a:pt x="740" y="2817"/>
                </a:cubicBezTo>
                <a:cubicBezTo>
                  <a:pt x="746" y="2817"/>
                  <a:pt x="751" y="2818"/>
                  <a:pt x="755" y="2818"/>
                </a:cubicBezTo>
                <a:cubicBezTo>
                  <a:pt x="841" y="2818"/>
                  <a:pt x="876" y="2682"/>
                  <a:pt x="782" y="2669"/>
                </a:cubicBezTo>
                <a:cubicBezTo>
                  <a:pt x="221" y="2583"/>
                  <a:pt x="77" y="1960"/>
                  <a:pt x="238" y="1510"/>
                </a:cubicBezTo>
                <a:cubicBezTo>
                  <a:pt x="300" y="1327"/>
                  <a:pt x="445" y="1189"/>
                  <a:pt x="503" y="1007"/>
                </a:cubicBezTo>
                <a:cubicBezTo>
                  <a:pt x="599" y="702"/>
                  <a:pt x="420" y="388"/>
                  <a:pt x="431" y="75"/>
                </a:cubicBezTo>
                <a:cubicBezTo>
                  <a:pt x="434" y="25"/>
                  <a:pt x="397" y="0"/>
                  <a:pt x="35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7"/>
          <p:cNvSpPr/>
          <p:nvPr/>
        </p:nvSpPr>
        <p:spPr>
          <a:xfrm>
            <a:off x="3949567" y="1862277"/>
            <a:ext cx="44137" cy="19985"/>
          </a:xfrm>
          <a:custGeom>
            <a:rect b="b" l="l" r="r" t="t"/>
            <a:pathLst>
              <a:path extrusionOk="0" h="379" w="837">
                <a:moveTo>
                  <a:pt x="109" y="0"/>
                </a:moveTo>
                <a:cubicBezTo>
                  <a:pt x="54" y="0"/>
                  <a:pt x="1" y="55"/>
                  <a:pt x="42" y="112"/>
                </a:cubicBezTo>
                <a:cubicBezTo>
                  <a:pt x="157" y="281"/>
                  <a:pt x="343" y="379"/>
                  <a:pt x="538" y="379"/>
                </a:cubicBezTo>
                <a:cubicBezTo>
                  <a:pt x="611" y="379"/>
                  <a:pt x="685" y="365"/>
                  <a:pt x="757" y="336"/>
                </a:cubicBezTo>
                <a:cubicBezTo>
                  <a:pt x="837" y="302"/>
                  <a:pt x="813" y="182"/>
                  <a:pt x="744" y="182"/>
                </a:cubicBezTo>
                <a:cubicBezTo>
                  <a:pt x="736" y="182"/>
                  <a:pt x="726" y="184"/>
                  <a:pt x="716" y="188"/>
                </a:cubicBezTo>
                <a:cubicBezTo>
                  <a:pt x="657" y="212"/>
                  <a:pt x="595" y="224"/>
                  <a:pt x="535" y="224"/>
                </a:cubicBezTo>
                <a:cubicBezTo>
                  <a:pt x="393" y="224"/>
                  <a:pt x="259" y="159"/>
                  <a:pt x="172" y="34"/>
                </a:cubicBezTo>
                <a:cubicBezTo>
                  <a:pt x="156" y="10"/>
                  <a:pt x="132" y="0"/>
                  <a:pt x="10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7"/>
          <p:cNvSpPr/>
          <p:nvPr/>
        </p:nvSpPr>
        <p:spPr>
          <a:xfrm>
            <a:off x="3799557" y="1548972"/>
            <a:ext cx="191788" cy="41709"/>
          </a:xfrm>
          <a:custGeom>
            <a:rect b="b" l="l" r="r" t="t"/>
            <a:pathLst>
              <a:path extrusionOk="0" h="791" w="3637">
                <a:moveTo>
                  <a:pt x="2804" y="1"/>
                </a:moveTo>
                <a:cubicBezTo>
                  <a:pt x="2497" y="1"/>
                  <a:pt x="2292" y="147"/>
                  <a:pt x="2027" y="283"/>
                </a:cubicBezTo>
                <a:cubicBezTo>
                  <a:pt x="1659" y="475"/>
                  <a:pt x="1294" y="629"/>
                  <a:pt x="922" y="629"/>
                </a:cubicBezTo>
                <a:cubicBezTo>
                  <a:pt x="668" y="629"/>
                  <a:pt x="411" y="557"/>
                  <a:pt x="148" y="376"/>
                </a:cubicBezTo>
                <a:cubicBezTo>
                  <a:pt x="135" y="367"/>
                  <a:pt x="121" y="363"/>
                  <a:pt x="108" y="363"/>
                </a:cubicBezTo>
                <a:cubicBezTo>
                  <a:pt x="44" y="363"/>
                  <a:pt x="0" y="461"/>
                  <a:pt x="69" y="510"/>
                </a:cubicBezTo>
                <a:cubicBezTo>
                  <a:pt x="343" y="697"/>
                  <a:pt x="633" y="791"/>
                  <a:pt x="942" y="791"/>
                </a:cubicBezTo>
                <a:cubicBezTo>
                  <a:pt x="1065" y="791"/>
                  <a:pt x="1190" y="776"/>
                  <a:pt x="1318" y="747"/>
                </a:cubicBezTo>
                <a:cubicBezTo>
                  <a:pt x="1528" y="703"/>
                  <a:pt x="1728" y="617"/>
                  <a:pt x="1920" y="520"/>
                </a:cubicBezTo>
                <a:cubicBezTo>
                  <a:pt x="2061" y="450"/>
                  <a:pt x="2643" y="189"/>
                  <a:pt x="3047" y="189"/>
                </a:cubicBezTo>
                <a:cubicBezTo>
                  <a:pt x="3293" y="189"/>
                  <a:pt x="3473" y="286"/>
                  <a:pt x="3447" y="582"/>
                </a:cubicBezTo>
                <a:cubicBezTo>
                  <a:pt x="3442" y="632"/>
                  <a:pt x="3478" y="656"/>
                  <a:pt x="3516" y="656"/>
                </a:cubicBezTo>
                <a:cubicBezTo>
                  <a:pt x="3554" y="656"/>
                  <a:pt x="3595" y="631"/>
                  <a:pt x="3598" y="582"/>
                </a:cubicBezTo>
                <a:cubicBezTo>
                  <a:pt x="3636" y="159"/>
                  <a:pt x="3186" y="4"/>
                  <a:pt x="2814" y="1"/>
                </a:cubicBezTo>
                <a:cubicBezTo>
                  <a:pt x="2811" y="1"/>
                  <a:pt x="2807" y="1"/>
                  <a:pt x="2804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7"/>
          <p:cNvSpPr/>
          <p:nvPr/>
        </p:nvSpPr>
        <p:spPr>
          <a:xfrm>
            <a:off x="3769450" y="1505367"/>
            <a:ext cx="12181" cy="35171"/>
          </a:xfrm>
          <a:custGeom>
            <a:rect b="b" l="l" r="r" t="t"/>
            <a:pathLst>
              <a:path extrusionOk="0" h="667" w="231">
                <a:moveTo>
                  <a:pt x="87" y="0"/>
                </a:moveTo>
                <a:cubicBezTo>
                  <a:pt x="57" y="0"/>
                  <a:pt x="30" y="18"/>
                  <a:pt x="25" y="58"/>
                </a:cubicBezTo>
                <a:cubicBezTo>
                  <a:pt x="0" y="247"/>
                  <a:pt x="11" y="429"/>
                  <a:pt x="62" y="615"/>
                </a:cubicBezTo>
                <a:cubicBezTo>
                  <a:pt x="73" y="651"/>
                  <a:pt x="103" y="667"/>
                  <a:pt x="134" y="667"/>
                </a:cubicBezTo>
                <a:cubicBezTo>
                  <a:pt x="182" y="667"/>
                  <a:pt x="231" y="630"/>
                  <a:pt x="214" y="574"/>
                </a:cubicBezTo>
                <a:cubicBezTo>
                  <a:pt x="166" y="415"/>
                  <a:pt x="152" y="261"/>
                  <a:pt x="173" y="99"/>
                </a:cubicBezTo>
                <a:cubicBezTo>
                  <a:pt x="181" y="39"/>
                  <a:pt x="131" y="0"/>
                  <a:pt x="87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7"/>
          <p:cNvSpPr/>
          <p:nvPr/>
        </p:nvSpPr>
        <p:spPr>
          <a:xfrm>
            <a:off x="3762700" y="1296989"/>
            <a:ext cx="184775" cy="160510"/>
          </a:xfrm>
          <a:custGeom>
            <a:rect b="b" l="l" r="r" t="t"/>
            <a:pathLst>
              <a:path extrusionOk="0" h="3044" w="3504">
                <a:moveTo>
                  <a:pt x="3256" y="1"/>
                </a:moveTo>
                <a:cubicBezTo>
                  <a:pt x="3244" y="1"/>
                  <a:pt x="3231" y="4"/>
                  <a:pt x="3218" y="12"/>
                </a:cubicBezTo>
                <a:cubicBezTo>
                  <a:pt x="2990" y="154"/>
                  <a:pt x="2863" y="343"/>
                  <a:pt x="2873" y="625"/>
                </a:cubicBezTo>
                <a:cubicBezTo>
                  <a:pt x="2881" y="873"/>
                  <a:pt x="2963" y="859"/>
                  <a:pt x="3018" y="1086"/>
                </a:cubicBezTo>
                <a:cubicBezTo>
                  <a:pt x="3211" y="1309"/>
                  <a:pt x="3221" y="1567"/>
                  <a:pt x="3049" y="1867"/>
                </a:cubicBezTo>
                <a:cubicBezTo>
                  <a:pt x="2932" y="1973"/>
                  <a:pt x="2805" y="2062"/>
                  <a:pt x="2664" y="2132"/>
                </a:cubicBezTo>
                <a:cubicBezTo>
                  <a:pt x="1784" y="2606"/>
                  <a:pt x="847" y="2190"/>
                  <a:pt x="57" y="2912"/>
                </a:cubicBezTo>
                <a:cubicBezTo>
                  <a:pt x="0" y="2966"/>
                  <a:pt x="54" y="3044"/>
                  <a:pt x="115" y="3044"/>
                </a:cubicBezTo>
                <a:cubicBezTo>
                  <a:pt x="132" y="3044"/>
                  <a:pt x="150" y="3038"/>
                  <a:pt x="166" y="3022"/>
                </a:cubicBezTo>
                <a:cubicBezTo>
                  <a:pt x="951" y="2303"/>
                  <a:pt x="2041" y="2737"/>
                  <a:pt x="2908" y="2165"/>
                </a:cubicBezTo>
                <a:cubicBezTo>
                  <a:pt x="3087" y="2049"/>
                  <a:pt x="3327" y="1887"/>
                  <a:pt x="3383" y="1667"/>
                </a:cubicBezTo>
                <a:cubicBezTo>
                  <a:pt x="3503" y="1179"/>
                  <a:pt x="2550" y="608"/>
                  <a:pt x="3297" y="147"/>
                </a:cubicBezTo>
                <a:cubicBezTo>
                  <a:pt x="3366" y="103"/>
                  <a:pt x="3323" y="1"/>
                  <a:pt x="3256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7"/>
          <p:cNvSpPr/>
          <p:nvPr/>
        </p:nvSpPr>
        <p:spPr>
          <a:xfrm>
            <a:off x="3872321" y="1444573"/>
            <a:ext cx="78519" cy="60007"/>
          </a:xfrm>
          <a:custGeom>
            <a:rect b="b" l="l" r="r" t="t"/>
            <a:pathLst>
              <a:path extrusionOk="0" h="1138" w="1489">
                <a:moveTo>
                  <a:pt x="585" y="0"/>
                </a:moveTo>
                <a:cubicBezTo>
                  <a:pt x="578" y="0"/>
                  <a:pt x="571" y="1"/>
                  <a:pt x="564" y="3"/>
                </a:cubicBezTo>
                <a:cubicBezTo>
                  <a:pt x="248" y="79"/>
                  <a:pt x="0" y="584"/>
                  <a:pt x="175" y="880"/>
                </a:cubicBezTo>
                <a:cubicBezTo>
                  <a:pt x="296" y="1079"/>
                  <a:pt x="558" y="1137"/>
                  <a:pt x="824" y="1137"/>
                </a:cubicBezTo>
                <a:cubicBezTo>
                  <a:pt x="1037" y="1137"/>
                  <a:pt x="1253" y="1100"/>
                  <a:pt x="1400" y="1066"/>
                </a:cubicBezTo>
                <a:cubicBezTo>
                  <a:pt x="1489" y="1047"/>
                  <a:pt x="1460" y="916"/>
                  <a:pt x="1380" y="916"/>
                </a:cubicBezTo>
                <a:cubicBezTo>
                  <a:pt x="1373" y="916"/>
                  <a:pt x="1366" y="917"/>
                  <a:pt x="1359" y="918"/>
                </a:cubicBezTo>
                <a:cubicBezTo>
                  <a:pt x="1207" y="953"/>
                  <a:pt x="1039" y="978"/>
                  <a:pt x="873" y="978"/>
                </a:cubicBezTo>
                <a:cubicBezTo>
                  <a:pt x="743" y="978"/>
                  <a:pt x="615" y="963"/>
                  <a:pt x="495" y="925"/>
                </a:cubicBezTo>
                <a:cubicBezTo>
                  <a:pt x="299" y="863"/>
                  <a:pt x="254" y="701"/>
                  <a:pt x="306" y="512"/>
                </a:cubicBezTo>
                <a:cubicBezTo>
                  <a:pt x="351" y="354"/>
                  <a:pt x="434" y="192"/>
                  <a:pt x="605" y="151"/>
                </a:cubicBezTo>
                <a:cubicBezTo>
                  <a:pt x="695" y="128"/>
                  <a:pt x="666" y="0"/>
                  <a:pt x="585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7"/>
          <p:cNvSpPr/>
          <p:nvPr/>
        </p:nvSpPr>
        <p:spPr>
          <a:xfrm>
            <a:off x="3973136" y="1415256"/>
            <a:ext cx="116117" cy="87215"/>
          </a:xfrm>
          <a:custGeom>
            <a:rect b="b" l="l" r="r" t="t"/>
            <a:pathLst>
              <a:path extrusionOk="0" h="1654" w="2202">
                <a:moveTo>
                  <a:pt x="223" y="0"/>
                </a:moveTo>
                <a:cubicBezTo>
                  <a:pt x="206" y="0"/>
                  <a:pt x="188" y="8"/>
                  <a:pt x="173" y="26"/>
                </a:cubicBezTo>
                <a:cubicBezTo>
                  <a:pt x="1" y="232"/>
                  <a:pt x="59" y="521"/>
                  <a:pt x="334" y="594"/>
                </a:cubicBezTo>
                <a:cubicBezTo>
                  <a:pt x="424" y="618"/>
                  <a:pt x="521" y="625"/>
                  <a:pt x="622" y="625"/>
                </a:cubicBezTo>
                <a:cubicBezTo>
                  <a:pt x="793" y="625"/>
                  <a:pt x="973" y="603"/>
                  <a:pt x="1131" y="603"/>
                </a:cubicBezTo>
                <a:cubicBezTo>
                  <a:pt x="1144" y="603"/>
                  <a:pt x="1157" y="603"/>
                  <a:pt x="1170" y="603"/>
                </a:cubicBezTo>
                <a:cubicBezTo>
                  <a:pt x="1185" y="604"/>
                  <a:pt x="1200" y="604"/>
                  <a:pt x="1217" y="604"/>
                </a:cubicBezTo>
                <a:cubicBezTo>
                  <a:pt x="1255" y="604"/>
                  <a:pt x="1298" y="603"/>
                  <a:pt x="1342" y="603"/>
                </a:cubicBezTo>
                <a:cubicBezTo>
                  <a:pt x="1483" y="603"/>
                  <a:pt x="1642" y="611"/>
                  <a:pt x="1734" y="673"/>
                </a:cubicBezTo>
                <a:cubicBezTo>
                  <a:pt x="2081" y="900"/>
                  <a:pt x="1810" y="1346"/>
                  <a:pt x="1586" y="1508"/>
                </a:cubicBezTo>
                <a:cubicBezTo>
                  <a:pt x="1521" y="1554"/>
                  <a:pt x="1561" y="1654"/>
                  <a:pt x="1624" y="1654"/>
                </a:cubicBezTo>
                <a:cubicBezTo>
                  <a:pt x="1637" y="1654"/>
                  <a:pt x="1651" y="1649"/>
                  <a:pt x="1665" y="1639"/>
                </a:cubicBezTo>
                <a:cubicBezTo>
                  <a:pt x="1957" y="1433"/>
                  <a:pt x="2202" y="968"/>
                  <a:pt x="1930" y="638"/>
                </a:cubicBezTo>
                <a:cubicBezTo>
                  <a:pt x="1803" y="487"/>
                  <a:pt x="1606" y="466"/>
                  <a:pt x="1421" y="456"/>
                </a:cubicBezTo>
                <a:cubicBezTo>
                  <a:pt x="1256" y="446"/>
                  <a:pt x="1087" y="446"/>
                  <a:pt x="919" y="446"/>
                </a:cubicBezTo>
                <a:cubicBezTo>
                  <a:pt x="816" y="446"/>
                  <a:pt x="709" y="449"/>
                  <a:pt x="606" y="452"/>
                </a:cubicBezTo>
                <a:cubicBezTo>
                  <a:pt x="593" y="452"/>
                  <a:pt x="572" y="453"/>
                  <a:pt x="547" y="453"/>
                </a:cubicBezTo>
                <a:cubicBezTo>
                  <a:pt x="385" y="453"/>
                  <a:pt x="30" y="433"/>
                  <a:pt x="282" y="136"/>
                </a:cubicBezTo>
                <a:cubicBezTo>
                  <a:pt x="332" y="78"/>
                  <a:pt x="280" y="0"/>
                  <a:pt x="223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7"/>
          <p:cNvSpPr/>
          <p:nvPr/>
        </p:nvSpPr>
        <p:spPr>
          <a:xfrm>
            <a:off x="4100315" y="1405554"/>
            <a:ext cx="101879" cy="20776"/>
          </a:xfrm>
          <a:custGeom>
            <a:rect b="b" l="l" r="r" t="t"/>
            <a:pathLst>
              <a:path extrusionOk="0" h="394" w="1932">
                <a:moveTo>
                  <a:pt x="1405" y="1"/>
                </a:moveTo>
                <a:cubicBezTo>
                  <a:pt x="1027" y="1"/>
                  <a:pt x="544" y="209"/>
                  <a:pt x="221" y="209"/>
                </a:cubicBezTo>
                <a:cubicBezTo>
                  <a:pt x="190" y="209"/>
                  <a:pt x="161" y="207"/>
                  <a:pt x="134" y="203"/>
                </a:cubicBezTo>
                <a:cubicBezTo>
                  <a:pt x="130" y="202"/>
                  <a:pt x="125" y="202"/>
                  <a:pt x="121" y="202"/>
                </a:cubicBezTo>
                <a:cubicBezTo>
                  <a:pt x="34" y="202"/>
                  <a:pt x="1" y="338"/>
                  <a:pt x="96" y="351"/>
                </a:cubicBezTo>
                <a:cubicBezTo>
                  <a:pt x="157" y="360"/>
                  <a:pt x="215" y="364"/>
                  <a:pt x="272" y="364"/>
                </a:cubicBezTo>
                <a:cubicBezTo>
                  <a:pt x="409" y="364"/>
                  <a:pt x="539" y="341"/>
                  <a:pt x="685" y="309"/>
                </a:cubicBezTo>
                <a:cubicBezTo>
                  <a:pt x="849" y="274"/>
                  <a:pt x="1160" y="162"/>
                  <a:pt x="1410" y="162"/>
                </a:cubicBezTo>
                <a:cubicBezTo>
                  <a:pt x="1569" y="162"/>
                  <a:pt x="1704" y="207"/>
                  <a:pt x="1761" y="344"/>
                </a:cubicBezTo>
                <a:cubicBezTo>
                  <a:pt x="1776" y="379"/>
                  <a:pt x="1807" y="394"/>
                  <a:pt x="1838" y="394"/>
                </a:cubicBezTo>
                <a:cubicBezTo>
                  <a:pt x="1886" y="394"/>
                  <a:pt x="1932" y="357"/>
                  <a:pt x="1909" y="303"/>
                </a:cubicBezTo>
                <a:cubicBezTo>
                  <a:pt x="1814" y="73"/>
                  <a:pt x="1628" y="1"/>
                  <a:pt x="140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7"/>
          <p:cNvSpPr/>
          <p:nvPr/>
        </p:nvSpPr>
        <p:spPr>
          <a:xfrm>
            <a:off x="4128788" y="1460865"/>
            <a:ext cx="42977" cy="29951"/>
          </a:xfrm>
          <a:custGeom>
            <a:rect b="b" l="l" r="r" t="t"/>
            <a:pathLst>
              <a:path extrusionOk="0" h="568" w="815">
                <a:moveTo>
                  <a:pt x="317" y="1"/>
                </a:moveTo>
                <a:cubicBezTo>
                  <a:pt x="241" y="1"/>
                  <a:pt x="164" y="10"/>
                  <a:pt x="93" y="21"/>
                </a:cubicBezTo>
                <a:cubicBezTo>
                  <a:pt x="0" y="34"/>
                  <a:pt x="34" y="169"/>
                  <a:pt x="121" y="169"/>
                </a:cubicBezTo>
                <a:cubicBezTo>
                  <a:pt x="125" y="169"/>
                  <a:pt x="129" y="169"/>
                  <a:pt x="134" y="169"/>
                </a:cubicBezTo>
                <a:cubicBezTo>
                  <a:pt x="188" y="160"/>
                  <a:pt x="247" y="152"/>
                  <a:pt x="305" y="152"/>
                </a:cubicBezTo>
                <a:cubicBezTo>
                  <a:pt x="361" y="152"/>
                  <a:pt x="417" y="159"/>
                  <a:pt x="467" y="179"/>
                </a:cubicBezTo>
                <a:cubicBezTo>
                  <a:pt x="574" y="224"/>
                  <a:pt x="664" y="337"/>
                  <a:pt x="594" y="454"/>
                </a:cubicBezTo>
                <a:cubicBezTo>
                  <a:pt x="559" y="513"/>
                  <a:pt x="612" y="568"/>
                  <a:pt x="665" y="568"/>
                </a:cubicBezTo>
                <a:cubicBezTo>
                  <a:pt x="689" y="568"/>
                  <a:pt x="713" y="557"/>
                  <a:pt x="729" y="530"/>
                </a:cubicBezTo>
                <a:cubicBezTo>
                  <a:pt x="815" y="389"/>
                  <a:pt x="770" y="213"/>
                  <a:pt x="646" y="107"/>
                </a:cubicBezTo>
                <a:cubicBezTo>
                  <a:pt x="554" y="25"/>
                  <a:pt x="436" y="1"/>
                  <a:pt x="317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7"/>
          <p:cNvSpPr/>
          <p:nvPr/>
        </p:nvSpPr>
        <p:spPr>
          <a:xfrm>
            <a:off x="4206402" y="1439142"/>
            <a:ext cx="25470" cy="37596"/>
          </a:xfrm>
          <a:custGeom>
            <a:rect b="b" l="l" r="r" t="t"/>
            <a:pathLst>
              <a:path extrusionOk="0" h="713" w="483">
                <a:moveTo>
                  <a:pt x="109" y="1"/>
                </a:moveTo>
                <a:cubicBezTo>
                  <a:pt x="54" y="1"/>
                  <a:pt x="0" y="55"/>
                  <a:pt x="41" y="113"/>
                </a:cubicBezTo>
                <a:cubicBezTo>
                  <a:pt x="162" y="282"/>
                  <a:pt x="251" y="460"/>
                  <a:pt x="316" y="660"/>
                </a:cubicBezTo>
                <a:cubicBezTo>
                  <a:pt x="327" y="697"/>
                  <a:pt x="357" y="712"/>
                  <a:pt x="388" y="712"/>
                </a:cubicBezTo>
                <a:cubicBezTo>
                  <a:pt x="435" y="712"/>
                  <a:pt x="483" y="675"/>
                  <a:pt x="464" y="619"/>
                </a:cubicBezTo>
                <a:cubicBezTo>
                  <a:pt x="395" y="409"/>
                  <a:pt x="303" y="212"/>
                  <a:pt x="172" y="34"/>
                </a:cubicBezTo>
                <a:cubicBezTo>
                  <a:pt x="155" y="10"/>
                  <a:pt x="132" y="1"/>
                  <a:pt x="109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7"/>
          <p:cNvSpPr/>
          <p:nvPr/>
        </p:nvSpPr>
        <p:spPr>
          <a:xfrm>
            <a:off x="3837310" y="1472254"/>
            <a:ext cx="408677" cy="197368"/>
          </a:xfrm>
          <a:custGeom>
            <a:rect b="b" l="l" r="r" t="t"/>
            <a:pathLst>
              <a:path extrusionOk="0" h="3743" w="7750">
                <a:moveTo>
                  <a:pt x="6586" y="1"/>
                </a:moveTo>
                <a:cubicBezTo>
                  <a:pt x="5694" y="1"/>
                  <a:pt x="4825" y="305"/>
                  <a:pt x="3990" y="589"/>
                </a:cubicBezTo>
                <a:cubicBezTo>
                  <a:pt x="2436" y="1126"/>
                  <a:pt x="1098" y="1845"/>
                  <a:pt x="69" y="3165"/>
                </a:cubicBezTo>
                <a:cubicBezTo>
                  <a:pt x="24" y="3227"/>
                  <a:pt x="0" y="3324"/>
                  <a:pt x="69" y="3382"/>
                </a:cubicBezTo>
                <a:cubicBezTo>
                  <a:pt x="307" y="3585"/>
                  <a:pt x="509" y="3688"/>
                  <a:pt x="823" y="3740"/>
                </a:cubicBezTo>
                <a:cubicBezTo>
                  <a:pt x="832" y="3742"/>
                  <a:pt x="841" y="3743"/>
                  <a:pt x="850" y="3743"/>
                </a:cubicBezTo>
                <a:cubicBezTo>
                  <a:pt x="892" y="3743"/>
                  <a:pt x="928" y="3724"/>
                  <a:pt x="956" y="3699"/>
                </a:cubicBezTo>
                <a:cubicBezTo>
                  <a:pt x="983" y="3719"/>
                  <a:pt x="1015" y="3732"/>
                  <a:pt x="1048" y="3732"/>
                </a:cubicBezTo>
                <a:cubicBezTo>
                  <a:pt x="1081" y="3732"/>
                  <a:pt x="1116" y="3718"/>
                  <a:pt x="1145" y="3685"/>
                </a:cubicBezTo>
                <a:cubicBezTo>
                  <a:pt x="2020" y="2753"/>
                  <a:pt x="2914" y="1886"/>
                  <a:pt x="4128" y="1425"/>
                </a:cubicBezTo>
                <a:cubicBezTo>
                  <a:pt x="5232" y="1008"/>
                  <a:pt x="6416" y="899"/>
                  <a:pt x="7584" y="843"/>
                </a:cubicBezTo>
                <a:cubicBezTo>
                  <a:pt x="7688" y="837"/>
                  <a:pt x="7750" y="748"/>
                  <a:pt x="7732" y="648"/>
                </a:cubicBezTo>
                <a:cubicBezTo>
                  <a:pt x="7613" y="22"/>
                  <a:pt x="7237" y="8"/>
                  <a:pt x="6632" y="1"/>
                </a:cubicBezTo>
                <a:cubicBezTo>
                  <a:pt x="6616" y="1"/>
                  <a:pt x="6601" y="1"/>
                  <a:pt x="6586" y="1"/>
                </a:cubicBezTo>
                <a:close/>
              </a:path>
            </a:pathLst>
          </a:custGeom>
          <a:solidFill>
            <a:srgbClr val="E28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7"/>
          <p:cNvSpPr/>
          <p:nvPr/>
        </p:nvSpPr>
        <p:spPr>
          <a:xfrm>
            <a:off x="4685379" y="2432047"/>
            <a:ext cx="185618" cy="79148"/>
          </a:xfrm>
          <a:custGeom>
            <a:rect b="b" l="l" r="r" t="t"/>
            <a:pathLst>
              <a:path extrusionOk="0" h="1501" w="3520">
                <a:moveTo>
                  <a:pt x="1097" y="1"/>
                </a:moveTo>
                <a:cubicBezTo>
                  <a:pt x="1093" y="1"/>
                  <a:pt x="1090" y="1"/>
                  <a:pt x="1087" y="1"/>
                </a:cubicBezTo>
                <a:cubicBezTo>
                  <a:pt x="692" y="4"/>
                  <a:pt x="334" y="224"/>
                  <a:pt x="0" y="441"/>
                </a:cubicBezTo>
                <a:lnTo>
                  <a:pt x="781" y="864"/>
                </a:lnTo>
                <a:cubicBezTo>
                  <a:pt x="1194" y="1219"/>
                  <a:pt x="1703" y="1494"/>
                  <a:pt x="2250" y="1500"/>
                </a:cubicBezTo>
                <a:cubicBezTo>
                  <a:pt x="2252" y="1500"/>
                  <a:pt x="2255" y="1500"/>
                  <a:pt x="2258" y="1500"/>
                </a:cubicBezTo>
                <a:cubicBezTo>
                  <a:pt x="2798" y="1500"/>
                  <a:pt x="3362" y="1178"/>
                  <a:pt x="3519" y="661"/>
                </a:cubicBezTo>
                <a:lnTo>
                  <a:pt x="3519" y="661"/>
                </a:lnTo>
                <a:cubicBezTo>
                  <a:pt x="3402" y="715"/>
                  <a:pt x="3285" y="738"/>
                  <a:pt x="3168" y="738"/>
                </a:cubicBezTo>
                <a:cubicBezTo>
                  <a:pt x="2503" y="738"/>
                  <a:pt x="1830" y="1"/>
                  <a:pt x="1097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7"/>
          <p:cNvSpPr/>
          <p:nvPr/>
        </p:nvSpPr>
        <p:spPr>
          <a:xfrm>
            <a:off x="4643988" y="2495320"/>
            <a:ext cx="274895" cy="330459"/>
          </a:xfrm>
          <a:custGeom>
            <a:rect b="b" l="l" r="r" t="t"/>
            <a:pathLst>
              <a:path extrusionOk="0" h="6267" w="5213">
                <a:moveTo>
                  <a:pt x="2734" y="0"/>
                </a:moveTo>
                <a:cubicBezTo>
                  <a:pt x="2236" y="0"/>
                  <a:pt x="1730" y="147"/>
                  <a:pt x="1280" y="462"/>
                </a:cubicBezTo>
                <a:cubicBezTo>
                  <a:pt x="623" y="927"/>
                  <a:pt x="128" y="1683"/>
                  <a:pt x="56" y="2495"/>
                </a:cubicBezTo>
                <a:cubicBezTo>
                  <a:pt x="1" y="3080"/>
                  <a:pt x="224" y="3630"/>
                  <a:pt x="396" y="4180"/>
                </a:cubicBezTo>
                <a:cubicBezTo>
                  <a:pt x="589" y="4802"/>
                  <a:pt x="785" y="5429"/>
                  <a:pt x="981" y="6052"/>
                </a:cubicBezTo>
                <a:cubicBezTo>
                  <a:pt x="1028" y="6202"/>
                  <a:pt x="1149" y="6267"/>
                  <a:pt x="1272" y="6267"/>
                </a:cubicBezTo>
                <a:cubicBezTo>
                  <a:pt x="1458" y="6267"/>
                  <a:pt x="1647" y="6116"/>
                  <a:pt x="1576" y="5886"/>
                </a:cubicBezTo>
                <a:cubicBezTo>
                  <a:pt x="1153" y="4538"/>
                  <a:pt x="145" y="2718"/>
                  <a:pt x="1139" y="1443"/>
                </a:cubicBezTo>
                <a:cubicBezTo>
                  <a:pt x="1560" y="905"/>
                  <a:pt x="2184" y="632"/>
                  <a:pt x="2790" y="632"/>
                </a:cubicBezTo>
                <a:cubicBezTo>
                  <a:pt x="3547" y="632"/>
                  <a:pt x="4275" y="1057"/>
                  <a:pt x="4548" y="1924"/>
                </a:cubicBezTo>
                <a:cubicBezTo>
                  <a:pt x="4594" y="2073"/>
                  <a:pt x="4716" y="2138"/>
                  <a:pt x="4839" y="2138"/>
                </a:cubicBezTo>
                <a:cubicBezTo>
                  <a:pt x="5025" y="2138"/>
                  <a:pt x="5212" y="1989"/>
                  <a:pt x="5140" y="1759"/>
                </a:cubicBezTo>
                <a:cubicBezTo>
                  <a:pt x="4792" y="655"/>
                  <a:pt x="3783" y="0"/>
                  <a:pt x="2734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7"/>
          <p:cNvSpPr/>
          <p:nvPr/>
        </p:nvSpPr>
        <p:spPr>
          <a:xfrm>
            <a:off x="4611033" y="2443120"/>
            <a:ext cx="249583" cy="154710"/>
          </a:xfrm>
          <a:custGeom>
            <a:rect b="b" l="l" r="r" t="t"/>
            <a:pathLst>
              <a:path extrusionOk="0" h="2934" w="4733">
                <a:moveTo>
                  <a:pt x="1744" y="1"/>
                </a:moveTo>
                <a:cubicBezTo>
                  <a:pt x="1162" y="214"/>
                  <a:pt x="581" y="431"/>
                  <a:pt x="0" y="647"/>
                </a:cubicBezTo>
                <a:lnTo>
                  <a:pt x="216" y="2749"/>
                </a:lnTo>
                <a:cubicBezTo>
                  <a:pt x="683" y="2872"/>
                  <a:pt x="1165" y="2933"/>
                  <a:pt x="1647" y="2933"/>
                </a:cubicBezTo>
                <a:cubicBezTo>
                  <a:pt x="2733" y="2933"/>
                  <a:pt x="3820" y="2625"/>
                  <a:pt x="4733" y="2036"/>
                </a:cubicBezTo>
                <a:cubicBezTo>
                  <a:pt x="3666" y="1469"/>
                  <a:pt x="2662" y="785"/>
                  <a:pt x="1744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7"/>
          <p:cNvSpPr/>
          <p:nvPr/>
        </p:nvSpPr>
        <p:spPr>
          <a:xfrm>
            <a:off x="5269178" y="3017372"/>
            <a:ext cx="50307" cy="69182"/>
          </a:xfrm>
          <a:custGeom>
            <a:rect b="b" l="l" r="r" t="t"/>
            <a:pathLst>
              <a:path extrusionOk="0" h="1312" w="954">
                <a:moveTo>
                  <a:pt x="616" y="1"/>
                </a:moveTo>
                <a:cubicBezTo>
                  <a:pt x="552" y="1"/>
                  <a:pt x="488" y="24"/>
                  <a:pt x="437" y="72"/>
                </a:cubicBezTo>
                <a:lnTo>
                  <a:pt x="31" y="708"/>
                </a:lnTo>
                <a:cubicBezTo>
                  <a:pt x="14" y="873"/>
                  <a:pt x="1" y="1059"/>
                  <a:pt x="90" y="1183"/>
                </a:cubicBezTo>
                <a:cubicBezTo>
                  <a:pt x="166" y="1286"/>
                  <a:pt x="287" y="1311"/>
                  <a:pt x="402" y="1311"/>
                </a:cubicBezTo>
                <a:cubicBezTo>
                  <a:pt x="417" y="1311"/>
                  <a:pt x="432" y="1311"/>
                  <a:pt x="447" y="1310"/>
                </a:cubicBezTo>
                <a:cubicBezTo>
                  <a:pt x="506" y="1310"/>
                  <a:pt x="568" y="1303"/>
                  <a:pt x="616" y="1269"/>
                </a:cubicBezTo>
                <a:cubicBezTo>
                  <a:pt x="644" y="1251"/>
                  <a:pt x="668" y="1227"/>
                  <a:pt x="688" y="1204"/>
                </a:cubicBezTo>
                <a:cubicBezTo>
                  <a:pt x="857" y="1004"/>
                  <a:pt x="953" y="718"/>
                  <a:pt x="939" y="437"/>
                </a:cubicBezTo>
                <a:cubicBezTo>
                  <a:pt x="936" y="337"/>
                  <a:pt x="919" y="234"/>
                  <a:pt x="871" y="151"/>
                </a:cubicBezTo>
                <a:cubicBezTo>
                  <a:pt x="813" y="53"/>
                  <a:pt x="713" y="1"/>
                  <a:pt x="616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7"/>
          <p:cNvSpPr/>
          <p:nvPr/>
        </p:nvSpPr>
        <p:spPr>
          <a:xfrm>
            <a:off x="4546811" y="2582742"/>
            <a:ext cx="611486" cy="715599"/>
          </a:xfrm>
          <a:custGeom>
            <a:rect b="b" l="l" r="r" t="t"/>
            <a:pathLst>
              <a:path extrusionOk="0" h="13571" w="11596">
                <a:moveTo>
                  <a:pt x="6095" y="1"/>
                </a:moveTo>
                <a:cubicBezTo>
                  <a:pt x="4409" y="2698"/>
                  <a:pt x="2498" y="5254"/>
                  <a:pt x="385" y="7630"/>
                </a:cubicBezTo>
                <a:cubicBezTo>
                  <a:pt x="251" y="7781"/>
                  <a:pt x="113" y="7940"/>
                  <a:pt x="66" y="8132"/>
                </a:cubicBezTo>
                <a:cubicBezTo>
                  <a:pt x="0" y="8415"/>
                  <a:pt x="142" y="8700"/>
                  <a:pt x="289" y="8948"/>
                </a:cubicBezTo>
                <a:cubicBezTo>
                  <a:pt x="1892" y="11655"/>
                  <a:pt x="4922" y="13457"/>
                  <a:pt x="8067" y="13571"/>
                </a:cubicBezTo>
                <a:cubicBezTo>
                  <a:pt x="9243" y="10561"/>
                  <a:pt x="10419" y="7554"/>
                  <a:pt x="11596" y="4545"/>
                </a:cubicBezTo>
                <a:lnTo>
                  <a:pt x="6095" y="1"/>
                </a:ln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7"/>
          <p:cNvSpPr/>
          <p:nvPr/>
        </p:nvSpPr>
        <p:spPr>
          <a:xfrm>
            <a:off x="4968262" y="3016054"/>
            <a:ext cx="336170" cy="138258"/>
          </a:xfrm>
          <a:custGeom>
            <a:rect b="b" l="l" r="r" t="t"/>
            <a:pathLst>
              <a:path extrusionOk="0" h="2622" w="6375">
                <a:moveTo>
                  <a:pt x="6375" y="0"/>
                </a:moveTo>
                <a:lnTo>
                  <a:pt x="6375" y="0"/>
                </a:lnTo>
                <a:cubicBezTo>
                  <a:pt x="5393" y="121"/>
                  <a:pt x="4404" y="182"/>
                  <a:pt x="3412" y="182"/>
                </a:cubicBezTo>
                <a:cubicBezTo>
                  <a:pt x="2986" y="182"/>
                  <a:pt x="2560" y="171"/>
                  <a:pt x="2133" y="148"/>
                </a:cubicBezTo>
                <a:cubicBezTo>
                  <a:pt x="1966" y="139"/>
                  <a:pt x="1795" y="129"/>
                  <a:pt x="1625" y="129"/>
                </a:cubicBezTo>
                <a:cubicBezTo>
                  <a:pt x="1284" y="129"/>
                  <a:pt x="948" y="169"/>
                  <a:pt x="655" y="334"/>
                </a:cubicBezTo>
                <a:cubicBezTo>
                  <a:pt x="266" y="551"/>
                  <a:pt x="7" y="987"/>
                  <a:pt x="4" y="1435"/>
                </a:cubicBezTo>
                <a:cubicBezTo>
                  <a:pt x="1" y="1882"/>
                  <a:pt x="252" y="2322"/>
                  <a:pt x="641" y="2546"/>
                </a:cubicBezTo>
                <a:lnTo>
                  <a:pt x="696" y="2621"/>
                </a:lnTo>
                <a:cubicBezTo>
                  <a:pt x="2519" y="2178"/>
                  <a:pt x="4346" y="1730"/>
                  <a:pt x="6168" y="1287"/>
                </a:cubicBezTo>
                <a:cubicBezTo>
                  <a:pt x="5959" y="870"/>
                  <a:pt x="6048" y="327"/>
                  <a:pt x="6375" y="0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7"/>
          <p:cNvSpPr/>
          <p:nvPr/>
        </p:nvSpPr>
        <p:spPr>
          <a:xfrm>
            <a:off x="4871085" y="2577943"/>
            <a:ext cx="298413" cy="237338"/>
          </a:xfrm>
          <a:custGeom>
            <a:rect b="b" l="l" r="r" t="t"/>
            <a:pathLst>
              <a:path extrusionOk="0" h="4501" w="5659">
                <a:moveTo>
                  <a:pt x="1054" y="1"/>
                </a:moveTo>
                <a:cubicBezTo>
                  <a:pt x="789" y="1"/>
                  <a:pt x="526" y="42"/>
                  <a:pt x="275" y="133"/>
                </a:cubicBezTo>
                <a:cubicBezTo>
                  <a:pt x="196" y="160"/>
                  <a:pt x="117" y="198"/>
                  <a:pt x="66" y="264"/>
                </a:cubicBezTo>
                <a:cubicBezTo>
                  <a:pt x="7" y="343"/>
                  <a:pt x="0" y="453"/>
                  <a:pt x="0" y="549"/>
                </a:cubicBezTo>
                <a:cubicBezTo>
                  <a:pt x="0" y="625"/>
                  <a:pt x="4" y="701"/>
                  <a:pt x="7" y="776"/>
                </a:cubicBezTo>
                <a:cubicBezTo>
                  <a:pt x="455" y="1997"/>
                  <a:pt x="1641" y="3033"/>
                  <a:pt x="2663" y="3686"/>
                </a:cubicBezTo>
                <a:cubicBezTo>
                  <a:pt x="3386" y="4149"/>
                  <a:pt x="4184" y="4501"/>
                  <a:pt x="4940" y="4501"/>
                </a:cubicBezTo>
                <a:cubicBezTo>
                  <a:pt x="5121" y="4501"/>
                  <a:pt x="5301" y="4481"/>
                  <a:pt x="5476" y="4437"/>
                </a:cubicBezTo>
                <a:cubicBezTo>
                  <a:pt x="5659" y="4030"/>
                  <a:pt x="5621" y="3521"/>
                  <a:pt x="5432" y="3105"/>
                </a:cubicBezTo>
                <a:cubicBezTo>
                  <a:pt x="5187" y="2568"/>
                  <a:pt x="4740" y="2156"/>
                  <a:pt x="4306" y="1754"/>
                </a:cubicBezTo>
                <a:cubicBezTo>
                  <a:pt x="3743" y="1238"/>
                  <a:pt x="3171" y="714"/>
                  <a:pt x="2490" y="367"/>
                </a:cubicBezTo>
                <a:cubicBezTo>
                  <a:pt x="2047" y="143"/>
                  <a:pt x="1547" y="1"/>
                  <a:pt x="105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7"/>
          <p:cNvSpPr/>
          <p:nvPr/>
        </p:nvSpPr>
        <p:spPr>
          <a:xfrm>
            <a:off x="4756456" y="2756741"/>
            <a:ext cx="338701" cy="221466"/>
          </a:xfrm>
          <a:custGeom>
            <a:rect b="b" l="l" r="r" t="t"/>
            <a:pathLst>
              <a:path extrusionOk="0" h="4200" w="6423">
                <a:moveTo>
                  <a:pt x="212" y="0"/>
                </a:moveTo>
                <a:cubicBezTo>
                  <a:pt x="107" y="0"/>
                  <a:pt x="0" y="111"/>
                  <a:pt x="69" y="230"/>
                </a:cubicBezTo>
                <a:cubicBezTo>
                  <a:pt x="1349" y="2483"/>
                  <a:pt x="3646" y="3956"/>
                  <a:pt x="6226" y="4199"/>
                </a:cubicBezTo>
                <a:cubicBezTo>
                  <a:pt x="6232" y="4200"/>
                  <a:pt x="6237" y="4200"/>
                  <a:pt x="6242" y="4200"/>
                </a:cubicBezTo>
                <a:cubicBezTo>
                  <a:pt x="6422" y="4200"/>
                  <a:pt x="6417" y="3910"/>
                  <a:pt x="6226" y="3890"/>
                </a:cubicBezTo>
                <a:cubicBezTo>
                  <a:pt x="3756" y="3656"/>
                  <a:pt x="1559" y="2229"/>
                  <a:pt x="334" y="76"/>
                </a:cubicBezTo>
                <a:cubicBezTo>
                  <a:pt x="305" y="22"/>
                  <a:pt x="259" y="0"/>
                  <a:pt x="212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7"/>
          <p:cNvSpPr/>
          <p:nvPr/>
        </p:nvSpPr>
        <p:spPr>
          <a:xfrm>
            <a:off x="4908416" y="3025123"/>
            <a:ext cx="105254" cy="132510"/>
          </a:xfrm>
          <a:custGeom>
            <a:rect b="b" l="l" r="r" t="t"/>
            <a:pathLst>
              <a:path extrusionOk="0" h="2513" w="1996">
                <a:moveTo>
                  <a:pt x="884" y="1"/>
                </a:moveTo>
                <a:cubicBezTo>
                  <a:pt x="850" y="1"/>
                  <a:pt x="815" y="16"/>
                  <a:pt x="785" y="52"/>
                </a:cubicBezTo>
                <a:cubicBezTo>
                  <a:pt x="1" y="1015"/>
                  <a:pt x="569" y="2381"/>
                  <a:pt x="1800" y="2511"/>
                </a:cubicBezTo>
                <a:cubicBezTo>
                  <a:pt x="1806" y="2512"/>
                  <a:pt x="1812" y="2512"/>
                  <a:pt x="1818" y="2512"/>
                </a:cubicBezTo>
                <a:cubicBezTo>
                  <a:pt x="1996" y="2512"/>
                  <a:pt x="1990" y="2221"/>
                  <a:pt x="1800" y="2202"/>
                </a:cubicBezTo>
                <a:cubicBezTo>
                  <a:pt x="837" y="2102"/>
                  <a:pt x="393" y="1019"/>
                  <a:pt x="1002" y="272"/>
                </a:cubicBezTo>
                <a:cubicBezTo>
                  <a:pt x="1096" y="154"/>
                  <a:pt x="993" y="1"/>
                  <a:pt x="88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7"/>
          <p:cNvSpPr/>
          <p:nvPr/>
        </p:nvSpPr>
        <p:spPr>
          <a:xfrm>
            <a:off x="5300024" y="3042259"/>
            <a:ext cx="78730" cy="717233"/>
          </a:xfrm>
          <a:custGeom>
            <a:rect b="b" l="l" r="r" t="t"/>
            <a:pathLst>
              <a:path extrusionOk="0" h="13602" w="1493">
                <a:moveTo>
                  <a:pt x="220" y="1"/>
                </a:moveTo>
                <a:cubicBezTo>
                  <a:pt x="58" y="1"/>
                  <a:pt x="1" y="260"/>
                  <a:pt x="179" y="301"/>
                </a:cubicBezTo>
                <a:cubicBezTo>
                  <a:pt x="1404" y="594"/>
                  <a:pt x="1129" y="2908"/>
                  <a:pt x="1153" y="3886"/>
                </a:cubicBezTo>
                <a:cubicBezTo>
                  <a:pt x="1180" y="4948"/>
                  <a:pt x="1183" y="6015"/>
                  <a:pt x="1166" y="7077"/>
                </a:cubicBezTo>
                <a:cubicBezTo>
                  <a:pt x="1132" y="9206"/>
                  <a:pt x="997" y="11336"/>
                  <a:pt x="788" y="13454"/>
                </a:cubicBezTo>
                <a:cubicBezTo>
                  <a:pt x="777" y="13553"/>
                  <a:pt x="850" y="13602"/>
                  <a:pt x="927" y="13602"/>
                </a:cubicBezTo>
                <a:cubicBezTo>
                  <a:pt x="1004" y="13602"/>
                  <a:pt x="1085" y="13553"/>
                  <a:pt x="1094" y="13454"/>
                </a:cubicBezTo>
                <a:cubicBezTo>
                  <a:pt x="1359" y="10830"/>
                  <a:pt x="1493" y="8195"/>
                  <a:pt x="1486" y="5558"/>
                </a:cubicBezTo>
                <a:cubicBezTo>
                  <a:pt x="1483" y="4253"/>
                  <a:pt x="1486" y="2929"/>
                  <a:pt x="1369" y="1632"/>
                </a:cubicBezTo>
                <a:cubicBezTo>
                  <a:pt x="1304" y="889"/>
                  <a:pt x="1049" y="192"/>
                  <a:pt x="262" y="6"/>
                </a:cubicBezTo>
                <a:cubicBezTo>
                  <a:pt x="247" y="2"/>
                  <a:pt x="234" y="1"/>
                  <a:pt x="220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7"/>
          <p:cNvSpPr/>
          <p:nvPr/>
        </p:nvSpPr>
        <p:spPr>
          <a:xfrm>
            <a:off x="5303082" y="3110224"/>
            <a:ext cx="20935" cy="129505"/>
          </a:xfrm>
          <a:custGeom>
            <a:rect b="b" l="l" r="r" t="t"/>
            <a:pathLst>
              <a:path extrusionOk="0" h="2456" w="397">
                <a:moveTo>
                  <a:pt x="152" y="1"/>
                </a:moveTo>
                <a:cubicBezTo>
                  <a:pt x="75" y="1"/>
                  <a:pt x="1" y="51"/>
                  <a:pt x="4" y="151"/>
                </a:cubicBezTo>
                <a:cubicBezTo>
                  <a:pt x="31" y="870"/>
                  <a:pt x="55" y="1589"/>
                  <a:pt x="83" y="2308"/>
                </a:cubicBezTo>
                <a:cubicBezTo>
                  <a:pt x="87" y="2406"/>
                  <a:pt x="166" y="2456"/>
                  <a:pt x="244" y="2456"/>
                </a:cubicBezTo>
                <a:cubicBezTo>
                  <a:pt x="321" y="2456"/>
                  <a:pt x="396" y="2407"/>
                  <a:pt x="393" y="2308"/>
                </a:cubicBezTo>
                <a:cubicBezTo>
                  <a:pt x="365" y="1589"/>
                  <a:pt x="338" y="870"/>
                  <a:pt x="314" y="151"/>
                </a:cubicBezTo>
                <a:cubicBezTo>
                  <a:pt x="308" y="51"/>
                  <a:pt x="229" y="1"/>
                  <a:pt x="152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7"/>
          <p:cNvSpPr/>
          <p:nvPr/>
        </p:nvSpPr>
        <p:spPr>
          <a:xfrm>
            <a:off x="5261585" y="3309639"/>
            <a:ext cx="70187" cy="527511"/>
          </a:xfrm>
          <a:custGeom>
            <a:rect b="b" l="l" r="r" t="t"/>
            <a:pathLst>
              <a:path extrusionOk="0" h="10004" w="1331">
                <a:moveTo>
                  <a:pt x="887" y="1"/>
                </a:moveTo>
                <a:cubicBezTo>
                  <a:pt x="810" y="1"/>
                  <a:pt x="738" y="50"/>
                  <a:pt x="747" y="149"/>
                </a:cubicBezTo>
                <a:cubicBezTo>
                  <a:pt x="1018" y="3396"/>
                  <a:pt x="780" y="6640"/>
                  <a:pt x="27" y="9811"/>
                </a:cubicBezTo>
                <a:cubicBezTo>
                  <a:pt x="1" y="9927"/>
                  <a:pt x="97" y="10003"/>
                  <a:pt x="189" y="10003"/>
                </a:cubicBezTo>
                <a:cubicBezTo>
                  <a:pt x="249" y="10003"/>
                  <a:pt x="307" y="9970"/>
                  <a:pt x="326" y="9893"/>
                </a:cubicBezTo>
                <a:cubicBezTo>
                  <a:pt x="1083" y="6699"/>
                  <a:pt x="1331" y="3420"/>
                  <a:pt x="1056" y="149"/>
                </a:cubicBezTo>
                <a:cubicBezTo>
                  <a:pt x="1047" y="51"/>
                  <a:pt x="965" y="1"/>
                  <a:pt x="887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7"/>
          <p:cNvSpPr/>
          <p:nvPr/>
        </p:nvSpPr>
        <p:spPr>
          <a:xfrm>
            <a:off x="5336458" y="3805063"/>
            <a:ext cx="16347" cy="80835"/>
          </a:xfrm>
          <a:custGeom>
            <a:rect b="b" l="l" r="r" t="t"/>
            <a:pathLst>
              <a:path extrusionOk="0" h="1533" w="310">
                <a:moveTo>
                  <a:pt x="155" y="1"/>
                </a:moveTo>
                <a:cubicBezTo>
                  <a:pt x="78" y="1"/>
                  <a:pt x="0" y="51"/>
                  <a:pt x="0" y="151"/>
                </a:cubicBezTo>
                <a:lnTo>
                  <a:pt x="0" y="1385"/>
                </a:lnTo>
                <a:cubicBezTo>
                  <a:pt x="0" y="1483"/>
                  <a:pt x="78" y="1532"/>
                  <a:pt x="155" y="1532"/>
                </a:cubicBezTo>
                <a:cubicBezTo>
                  <a:pt x="232" y="1532"/>
                  <a:pt x="310" y="1483"/>
                  <a:pt x="310" y="1385"/>
                </a:cubicBezTo>
                <a:lnTo>
                  <a:pt x="310" y="151"/>
                </a:lnTo>
                <a:cubicBezTo>
                  <a:pt x="310" y="51"/>
                  <a:pt x="232" y="1"/>
                  <a:pt x="155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7"/>
          <p:cNvSpPr/>
          <p:nvPr/>
        </p:nvSpPr>
        <p:spPr>
          <a:xfrm>
            <a:off x="5270074" y="3890429"/>
            <a:ext cx="23097" cy="60481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7"/>
          <p:cNvSpPr/>
          <p:nvPr/>
        </p:nvSpPr>
        <p:spPr>
          <a:xfrm>
            <a:off x="3571774" y="2792596"/>
            <a:ext cx="795786" cy="1867222"/>
          </a:xfrm>
          <a:custGeom>
            <a:rect b="b" l="l" r="r" t="t"/>
            <a:pathLst>
              <a:path extrusionOk="0" h="35411" w="15091">
                <a:moveTo>
                  <a:pt x="4706" y="1"/>
                </a:moveTo>
                <a:lnTo>
                  <a:pt x="4757" y="276"/>
                </a:lnTo>
                <a:cubicBezTo>
                  <a:pt x="4651" y="523"/>
                  <a:pt x="4551" y="774"/>
                  <a:pt x="4445" y="1026"/>
                </a:cubicBezTo>
                <a:cubicBezTo>
                  <a:pt x="4417" y="1098"/>
                  <a:pt x="4386" y="1171"/>
                  <a:pt x="4355" y="1239"/>
                </a:cubicBezTo>
                <a:cubicBezTo>
                  <a:pt x="3571" y="3138"/>
                  <a:pt x="2784" y="5033"/>
                  <a:pt x="1995" y="6929"/>
                </a:cubicBezTo>
                <a:cubicBezTo>
                  <a:pt x="1009" y="9308"/>
                  <a:pt x="1" y="11874"/>
                  <a:pt x="547" y="14392"/>
                </a:cubicBezTo>
                <a:cubicBezTo>
                  <a:pt x="785" y="15506"/>
                  <a:pt x="1325" y="16546"/>
                  <a:pt x="1521" y="17673"/>
                </a:cubicBezTo>
                <a:cubicBezTo>
                  <a:pt x="1734" y="18919"/>
                  <a:pt x="1517" y="20199"/>
                  <a:pt x="1600" y="21458"/>
                </a:cubicBezTo>
                <a:cubicBezTo>
                  <a:pt x="1696" y="22898"/>
                  <a:pt x="2181" y="24281"/>
                  <a:pt x="2660" y="25643"/>
                </a:cubicBezTo>
                <a:cubicBezTo>
                  <a:pt x="3695" y="28581"/>
                  <a:pt x="4727" y="31515"/>
                  <a:pt x="5759" y="34449"/>
                </a:cubicBezTo>
                <a:cubicBezTo>
                  <a:pt x="6451" y="34922"/>
                  <a:pt x="7274" y="35410"/>
                  <a:pt x="8067" y="35410"/>
                </a:cubicBezTo>
                <a:cubicBezTo>
                  <a:pt x="8318" y="35410"/>
                  <a:pt x="8566" y="35361"/>
                  <a:pt x="8806" y="35247"/>
                </a:cubicBezTo>
                <a:cubicBezTo>
                  <a:pt x="9604" y="34865"/>
                  <a:pt x="9934" y="33916"/>
                  <a:pt x="10144" y="33056"/>
                </a:cubicBezTo>
                <a:cubicBezTo>
                  <a:pt x="11730" y="26510"/>
                  <a:pt x="10849" y="19624"/>
                  <a:pt x="11761" y="12951"/>
                </a:cubicBezTo>
                <a:cubicBezTo>
                  <a:pt x="11854" y="12263"/>
                  <a:pt x="11995" y="11523"/>
                  <a:pt x="12493" y="11042"/>
                </a:cubicBezTo>
                <a:cubicBezTo>
                  <a:pt x="12693" y="10846"/>
                  <a:pt x="12937" y="10712"/>
                  <a:pt x="13192" y="10588"/>
                </a:cubicBezTo>
                <a:cubicBezTo>
                  <a:pt x="13302" y="10536"/>
                  <a:pt x="13419" y="10482"/>
                  <a:pt x="13529" y="10430"/>
                </a:cubicBezTo>
                <a:cubicBezTo>
                  <a:pt x="13890" y="10272"/>
                  <a:pt x="14244" y="10099"/>
                  <a:pt x="14509" y="9821"/>
                </a:cubicBezTo>
                <a:cubicBezTo>
                  <a:pt x="15005" y="9291"/>
                  <a:pt x="15066" y="8493"/>
                  <a:pt x="15073" y="7771"/>
                </a:cubicBezTo>
                <a:cubicBezTo>
                  <a:pt x="15090" y="5500"/>
                  <a:pt x="14853" y="3230"/>
                  <a:pt x="14365" y="1019"/>
                </a:cubicBezTo>
                <a:cubicBezTo>
                  <a:pt x="14323" y="1029"/>
                  <a:pt x="14282" y="1036"/>
                  <a:pt x="14241" y="1043"/>
                </a:cubicBezTo>
                <a:cubicBezTo>
                  <a:pt x="13387" y="1226"/>
                  <a:pt x="12513" y="1315"/>
                  <a:pt x="11638" y="1315"/>
                </a:cubicBezTo>
                <a:cubicBezTo>
                  <a:pt x="11180" y="1315"/>
                  <a:pt x="10723" y="1291"/>
                  <a:pt x="10268" y="1242"/>
                </a:cubicBezTo>
                <a:cubicBezTo>
                  <a:pt x="9673" y="1180"/>
                  <a:pt x="9081" y="1077"/>
                  <a:pt x="8504" y="929"/>
                </a:cubicBezTo>
                <a:cubicBezTo>
                  <a:pt x="7234" y="609"/>
                  <a:pt x="6006" y="93"/>
                  <a:pt x="4706" y="1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7"/>
          <p:cNvSpPr/>
          <p:nvPr/>
        </p:nvSpPr>
        <p:spPr>
          <a:xfrm>
            <a:off x="4113127" y="2847538"/>
            <a:ext cx="219209" cy="46086"/>
          </a:xfrm>
          <a:custGeom>
            <a:rect b="b" l="l" r="r" t="t"/>
            <a:pathLst>
              <a:path extrusionOk="0" h="874" w="4157">
                <a:moveTo>
                  <a:pt x="3974" y="1"/>
                </a:moveTo>
                <a:cubicBezTo>
                  <a:pt x="3120" y="184"/>
                  <a:pt x="2246" y="273"/>
                  <a:pt x="1371" y="273"/>
                </a:cubicBezTo>
                <a:cubicBezTo>
                  <a:pt x="913" y="273"/>
                  <a:pt x="456" y="249"/>
                  <a:pt x="1" y="200"/>
                </a:cubicBezTo>
                <a:lnTo>
                  <a:pt x="1" y="200"/>
                </a:lnTo>
                <a:cubicBezTo>
                  <a:pt x="15" y="218"/>
                  <a:pt x="32" y="228"/>
                  <a:pt x="45" y="242"/>
                </a:cubicBezTo>
                <a:cubicBezTo>
                  <a:pt x="280" y="427"/>
                  <a:pt x="541" y="572"/>
                  <a:pt x="823" y="668"/>
                </a:cubicBezTo>
                <a:cubicBezTo>
                  <a:pt x="1191" y="809"/>
                  <a:pt x="1590" y="873"/>
                  <a:pt x="1987" y="873"/>
                </a:cubicBezTo>
                <a:cubicBezTo>
                  <a:pt x="2123" y="873"/>
                  <a:pt x="2260" y="866"/>
                  <a:pt x="2395" y="851"/>
                </a:cubicBezTo>
                <a:cubicBezTo>
                  <a:pt x="3014" y="785"/>
                  <a:pt x="3606" y="572"/>
                  <a:pt x="4156" y="273"/>
                </a:cubicBezTo>
                <a:cubicBezTo>
                  <a:pt x="4104" y="200"/>
                  <a:pt x="4060" y="135"/>
                  <a:pt x="4015" y="62"/>
                </a:cubicBezTo>
                <a:cubicBezTo>
                  <a:pt x="4001" y="42"/>
                  <a:pt x="3984" y="21"/>
                  <a:pt x="397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7"/>
          <p:cNvSpPr/>
          <p:nvPr/>
        </p:nvSpPr>
        <p:spPr>
          <a:xfrm>
            <a:off x="4253910" y="2861194"/>
            <a:ext cx="37071" cy="489756"/>
          </a:xfrm>
          <a:custGeom>
            <a:rect b="b" l="l" r="r" t="t"/>
            <a:pathLst>
              <a:path extrusionOk="0" h="9288" w="703">
                <a:moveTo>
                  <a:pt x="255" y="1"/>
                </a:moveTo>
                <a:cubicBezTo>
                  <a:pt x="178" y="1"/>
                  <a:pt x="98" y="50"/>
                  <a:pt x="93" y="148"/>
                </a:cubicBezTo>
                <a:cubicBezTo>
                  <a:pt x="69" y="499"/>
                  <a:pt x="52" y="843"/>
                  <a:pt x="38" y="1190"/>
                </a:cubicBezTo>
                <a:cubicBezTo>
                  <a:pt x="38" y="1289"/>
                  <a:pt x="38" y="1389"/>
                  <a:pt x="34" y="1489"/>
                </a:cubicBezTo>
                <a:cubicBezTo>
                  <a:pt x="0" y="2879"/>
                  <a:pt x="52" y="4272"/>
                  <a:pt x="199" y="5655"/>
                </a:cubicBezTo>
                <a:cubicBezTo>
                  <a:pt x="327" y="6841"/>
                  <a:pt x="520" y="8125"/>
                  <a:pt x="255" y="9287"/>
                </a:cubicBezTo>
                <a:cubicBezTo>
                  <a:pt x="365" y="9235"/>
                  <a:pt x="482" y="9181"/>
                  <a:pt x="592" y="9129"/>
                </a:cubicBezTo>
                <a:cubicBezTo>
                  <a:pt x="677" y="8671"/>
                  <a:pt x="702" y="8193"/>
                  <a:pt x="691" y="7715"/>
                </a:cubicBezTo>
                <a:lnTo>
                  <a:pt x="691" y="7687"/>
                </a:lnTo>
                <a:cubicBezTo>
                  <a:pt x="688" y="7591"/>
                  <a:pt x="685" y="7492"/>
                  <a:pt x="677" y="7395"/>
                </a:cubicBezTo>
                <a:cubicBezTo>
                  <a:pt x="677" y="7357"/>
                  <a:pt x="674" y="7320"/>
                  <a:pt x="671" y="7282"/>
                </a:cubicBezTo>
                <a:cubicBezTo>
                  <a:pt x="657" y="7017"/>
                  <a:pt x="629" y="6752"/>
                  <a:pt x="602" y="6487"/>
                </a:cubicBezTo>
                <a:cubicBezTo>
                  <a:pt x="420" y="4805"/>
                  <a:pt x="313" y="3134"/>
                  <a:pt x="347" y="1451"/>
                </a:cubicBezTo>
                <a:cubicBezTo>
                  <a:pt x="351" y="1348"/>
                  <a:pt x="351" y="1242"/>
                  <a:pt x="358" y="1142"/>
                </a:cubicBezTo>
                <a:cubicBezTo>
                  <a:pt x="365" y="811"/>
                  <a:pt x="379" y="481"/>
                  <a:pt x="399" y="148"/>
                </a:cubicBezTo>
                <a:cubicBezTo>
                  <a:pt x="406" y="50"/>
                  <a:pt x="332" y="1"/>
                  <a:pt x="255" y="1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7"/>
          <p:cNvSpPr/>
          <p:nvPr/>
        </p:nvSpPr>
        <p:spPr>
          <a:xfrm>
            <a:off x="4272786" y="2852810"/>
            <a:ext cx="64017" cy="416409"/>
          </a:xfrm>
          <a:custGeom>
            <a:rect b="b" l="l" r="r" t="t"/>
            <a:pathLst>
              <a:path extrusionOk="0" h="7897" w="1214">
                <a:moveTo>
                  <a:pt x="567" y="0"/>
                </a:moveTo>
                <a:cubicBezTo>
                  <a:pt x="490" y="0"/>
                  <a:pt x="414" y="49"/>
                  <a:pt x="416" y="148"/>
                </a:cubicBezTo>
                <a:cubicBezTo>
                  <a:pt x="443" y="1442"/>
                  <a:pt x="495" y="2735"/>
                  <a:pt x="578" y="4025"/>
                </a:cubicBezTo>
                <a:cubicBezTo>
                  <a:pt x="646" y="5115"/>
                  <a:pt x="1114" y="6849"/>
                  <a:pt x="117" y="7633"/>
                </a:cubicBezTo>
                <a:cubicBezTo>
                  <a:pt x="0" y="7725"/>
                  <a:pt x="106" y="7896"/>
                  <a:pt x="230" y="7896"/>
                </a:cubicBezTo>
                <a:cubicBezTo>
                  <a:pt x="241" y="7896"/>
                  <a:pt x="253" y="7895"/>
                  <a:pt x="265" y="7892"/>
                </a:cubicBezTo>
                <a:cubicBezTo>
                  <a:pt x="313" y="7878"/>
                  <a:pt x="361" y="7864"/>
                  <a:pt x="406" y="7850"/>
                </a:cubicBezTo>
                <a:cubicBezTo>
                  <a:pt x="492" y="7827"/>
                  <a:pt x="523" y="7755"/>
                  <a:pt x="514" y="7687"/>
                </a:cubicBezTo>
                <a:lnTo>
                  <a:pt x="514" y="7687"/>
                </a:lnTo>
                <a:cubicBezTo>
                  <a:pt x="1213" y="6962"/>
                  <a:pt x="1016" y="5864"/>
                  <a:pt x="949" y="4920"/>
                </a:cubicBezTo>
                <a:cubicBezTo>
                  <a:pt x="832" y="3331"/>
                  <a:pt x="760" y="1741"/>
                  <a:pt x="726" y="148"/>
                </a:cubicBezTo>
                <a:cubicBezTo>
                  <a:pt x="724" y="50"/>
                  <a:pt x="645" y="0"/>
                  <a:pt x="567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7"/>
          <p:cNvSpPr/>
          <p:nvPr/>
        </p:nvSpPr>
        <p:spPr>
          <a:xfrm>
            <a:off x="3797501" y="2846483"/>
            <a:ext cx="546783" cy="95336"/>
          </a:xfrm>
          <a:custGeom>
            <a:rect b="b" l="l" r="r" t="t"/>
            <a:pathLst>
              <a:path extrusionOk="0" h="1808" w="10369">
                <a:moveTo>
                  <a:pt x="196" y="0"/>
                </a:moveTo>
                <a:cubicBezTo>
                  <a:pt x="49" y="0"/>
                  <a:pt x="0" y="245"/>
                  <a:pt x="167" y="306"/>
                </a:cubicBezTo>
                <a:cubicBezTo>
                  <a:pt x="1873" y="939"/>
                  <a:pt x="3637" y="1379"/>
                  <a:pt x="5447" y="1600"/>
                </a:cubicBezTo>
                <a:cubicBezTo>
                  <a:pt x="6213" y="1693"/>
                  <a:pt x="7066" y="1808"/>
                  <a:pt x="7906" y="1808"/>
                </a:cubicBezTo>
                <a:cubicBezTo>
                  <a:pt x="8717" y="1808"/>
                  <a:pt x="9516" y="1700"/>
                  <a:pt x="10214" y="1362"/>
                </a:cubicBezTo>
                <a:cubicBezTo>
                  <a:pt x="10368" y="1288"/>
                  <a:pt x="10273" y="1080"/>
                  <a:pt x="10129" y="1080"/>
                </a:cubicBezTo>
                <a:cubicBezTo>
                  <a:pt x="10106" y="1080"/>
                  <a:pt x="10081" y="1085"/>
                  <a:pt x="10056" y="1098"/>
                </a:cubicBezTo>
                <a:cubicBezTo>
                  <a:pt x="9406" y="1413"/>
                  <a:pt x="8632" y="1518"/>
                  <a:pt x="7836" y="1518"/>
                </a:cubicBezTo>
                <a:cubicBezTo>
                  <a:pt x="6832" y="1518"/>
                  <a:pt x="5793" y="1350"/>
                  <a:pt x="4924" y="1222"/>
                </a:cubicBezTo>
                <a:cubicBezTo>
                  <a:pt x="3324" y="984"/>
                  <a:pt x="1763" y="571"/>
                  <a:pt x="249" y="11"/>
                </a:cubicBezTo>
                <a:cubicBezTo>
                  <a:pt x="230" y="4"/>
                  <a:pt x="212" y="0"/>
                  <a:pt x="196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7"/>
          <p:cNvSpPr/>
          <p:nvPr/>
        </p:nvSpPr>
        <p:spPr>
          <a:xfrm>
            <a:off x="3834726" y="2896837"/>
            <a:ext cx="143432" cy="1751849"/>
          </a:xfrm>
          <a:custGeom>
            <a:rect b="b" l="l" r="r" t="t"/>
            <a:pathLst>
              <a:path extrusionOk="0" h="33223" w="2720">
                <a:moveTo>
                  <a:pt x="2532" y="0"/>
                </a:moveTo>
                <a:cubicBezTo>
                  <a:pt x="2471" y="0"/>
                  <a:pt x="2408" y="32"/>
                  <a:pt x="2381" y="105"/>
                </a:cubicBezTo>
                <a:cubicBezTo>
                  <a:pt x="1421" y="2770"/>
                  <a:pt x="129" y="5481"/>
                  <a:pt x="42" y="8349"/>
                </a:cubicBezTo>
                <a:cubicBezTo>
                  <a:pt x="1" y="9822"/>
                  <a:pt x="46" y="11325"/>
                  <a:pt x="183" y="12790"/>
                </a:cubicBezTo>
                <a:cubicBezTo>
                  <a:pt x="242" y="13378"/>
                  <a:pt x="331" y="13963"/>
                  <a:pt x="445" y="14541"/>
                </a:cubicBezTo>
                <a:cubicBezTo>
                  <a:pt x="620" y="15439"/>
                  <a:pt x="617" y="16141"/>
                  <a:pt x="465" y="17038"/>
                </a:cubicBezTo>
                <a:cubicBezTo>
                  <a:pt x="280" y="18143"/>
                  <a:pt x="620" y="19064"/>
                  <a:pt x="1009" y="20082"/>
                </a:cubicBezTo>
                <a:cubicBezTo>
                  <a:pt x="1246" y="20705"/>
                  <a:pt x="1497" y="21348"/>
                  <a:pt x="1491" y="22026"/>
                </a:cubicBezTo>
                <a:cubicBezTo>
                  <a:pt x="1483" y="22672"/>
                  <a:pt x="1250" y="23288"/>
                  <a:pt x="1243" y="23934"/>
                </a:cubicBezTo>
                <a:cubicBezTo>
                  <a:pt x="1229" y="25383"/>
                  <a:pt x="1518" y="26869"/>
                  <a:pt x="1672" y="28306"/>
                </a:cubicBezTo>
                <a:cubicBezTo>
                  <a:pt x="1845" y="29895"/>
                  <a:pt x="2013" y="31485"/>
                  <a:pt x="2185" y="33074"/>
                </a:cubicBezTo>
                <a:cubicBezTo>
                  <a:pt x="2195" y="33172"/>
                  <a:pt x="2279" y="33222"/>
                  <a:pt x="2356" y="33222"/>
                </a:cubicBezTo>
                <a:cubicBezTo>
                  <a:pt x="2433" y="33222"/>
                  <a:pt x="2505" y="33173"/>
                  <a:pt x="2495" y="33074"/>
                </a:cubicBezTo>
                <a:cubicBezTo>
                  <a:pt x="2333" y="31584"/>
                  <a:pt x="2175" y="30095"/>
                  <a:pt x="2013" y="28606"/>
                </a:cubicBezTo>
                <a:cubicBezTo>
                  <a:pt x="1855" y="27147"/>
                  <a:pt x="1610" y="25672"/>
                  <a:pt x="1556" y="24210"/>
                </a:cubicBezTo>
                <a:cubicBezTo>
                  <a:pt x="1528" y="23464"/>
                  <a:pt x="1796" y="22765"/>
                  <a:pt x="1800" y="22026"/>
                </a:cubicBezTo>
                <a:cubicBezTo>
                  <a:pt x="1800" y="21558"/>
                  <a:pt x="1690" y="21097"/>
                  <a:pt x="1545" y="20653"/>
                </a:cubicBezTo>
                <a:cubicBezTo>
                  <a:pt x="1109" y="19311"/>
                  <a:pt x="572" y="18321"/>
                  <a:pt x="813" y="16860"/>
                </a:cubicBezTo>
                <a:cubicBezTo>
                  <a:pt x="1029" y="15528"/>
                  <a:pt x="672" y="14407"/>
                  <a:pt x="524" y="13083"/>
                </a:cubicBezTo>
                <a:cubicBezTo>
                  <a:pt x="359" y="11621"/>
                  <a:pt x="328" y="10118"/>
                  <a:pt x="345" y="8649"/>
                </a:cubicBezTo>
                <a:cubicBezTo>
                  <a:pt x="386" y="5690"/>
                  <a:pt x="1690" y="2929"/>
                  <a:pt x="2680" y="187"/>
                </a:cubicBezTo>
                <a:cubicBezTo>
                  <a:pt x="2720" y="75"/>
                  <a:pt x="2627" y="0"/>
                  <a:pt x="2532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7"/>
          <p:cNvSpPr/>
          <p:nvPr/>
        </p:nvSpPr>
        <p:spPr>
          <a:xfrm>
            <a:off x="3886979" y="2919510"/>
            <a:ext cx="243782" cy="206913"/>
          </a:xfrm>
          <a:custGeom>
            <a:rect b="b" l="l" r="r" t="t"/>
            <a:pathLst>
              <a:path extrusionOk="0" h="3924" w="4623">
                <a:moveTo>
                  <a:pt x="4114" y="0"/>
                </a:moveTo>
                <a:cubicBezTo>
                  <a:pt x="4024" y="0"/>
                  <a:pt x="3924" y="78"/>
                  <a:pt x="3942" y="194"/>
                </a:cubicBezTo>
                <a:cubicBezTo>
                  <a:pt x="4296" y="2324"/>
                  <a:pt x="2055" y="3613"/>
                  <a:pt x="214" y="3613"/>
                </a:cubicBezTo>
                <a:cubicBezTo>
                  <a:pt x="209" y="3613"/>
                  <a:pt x="205" y="3613"/>
                  <a:pt x="200" y="3613"/>
                </a:cubicBezTo>
                <a:cubicBezTo>
                  <a:pt x="4" y="3613"/>
                  <a:pt x="0" y="3923"/>
                  <a:pt x="200" y="3923"/>
                </a:cubicBezTo>
                <a:cubicBezTo>
                  <a:pt x="205" y="3923"/>
                  <a:pt x="209" y="3923"/>
                  <a:pt x="214" y="3923"/>
                </a:cubicBezTo>
                <a:cubicBezTo>
                  <a:pt x="2281" y="3923"/>
                  <a:pt x="4622" y="2439"/>
                  <a:pt x="4239" y="112"/>
                </a:cubicBezTo>
                <a:cubicBezTo>
                  <a:pt x="4226" y="34"/>
                  <a:pt x="4172" y="0"/>
                  <a:pt x="4114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7"/>
          <p:cNvSpPr/>
          <p:nvPr/>
        </p:nvSpPr>
        <p:spPr>
          <a:xfrm>
            <a:off x="3865414" y="2923254"/>
            <a:ext cx="297517" cy="253631"/>
          </a:xfrm>
          <a:custGeom>
            <a:rect b="b" l="l" r="r" t="t"/>
            <a:pathLst>
              <a:path extrusionOk="0" h="4810" w="5642">
                <a:moveTo>
                  <a:pt x="5490" y="0"/>
                </a:moveTo>
                <a:cubicBezTo>
                  <a:pt x="5413" y="0"/>
                  <a:pt x="5332" y="49"/>
                  <a:pt x="5325" y="147"/>
                </a:cubicBezTo>
                <a:cubicBezTo>
                  <a:pt x="5229" y="1406"/>
                  <a:pt x="4922" y="2844"/>
                  <a:pt x="3811" y="3608"/>
                </a:cubicBezTo>
                <a:cubicBezTo>
                  <a:pt x="2769" y="4327"/>
                  <a:pt x="1366" y="4219"/>
                  <a:pt x="179" y="4508"/>
                </a:cubicBezTo>
                <a:cubicBezTo>
                  <a:pt x="1" y="4550"/>
                  <a:pt x="59" y="4810"/>
                  <a:pt x="221" y="4810"/>
                </a:cubicBezTo>
                <a:cubicBezTo>
                  <a:pt x="234" y="4810"/>
                  <a:pt x="247" y="4808"/>
                  <a:pt x="262" y="4805"/>
                </a:cubicBezTo>
                <a:cubicBezTo>
                  <a:pt x="1624" y="4474"/>
                  <a:pt x="3233" y="4608"/>
                  <a:pt x="4331" y="3587"/>
                </a:cubicBezTo>
                <a:cubicBezTo>
                  <a:pt x="5267" y="2717"/>
                  <a:pt x="5538" y="1371"/>
                  <a:pt x="5635" y="147"/>
                </a:cubicBezTo>
                <a:cubicBezTo>
                  <a:pt x="5641" y="49"/>
                  <a:pt x="5567" y="0"/>
                  <a:pt x="5490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7"/>
          <p:cNvSpPr/>
          <p:nvPr/>
        </p:nvSpPr>
        <p:spPr>
          <a:xfrm>
            <a:off x="3830033" y="4532962"/>
            <a:ext cx="283754" cy="141422"/>
          </a:xfrm>
          <a:custGeom>
            <a:rect b="b" l="l" r="r" t="t"/>
            <a:pathLst>
              <a:path extrusionOk="0" h="2682" w="5381">
                <a:moveTo>
                  <a:pt x="131" y="1"/>
                </a:moveTo>
                <a:cubicBezTo>
                  <a:pt x="56" y="389"/>
                  <a:pt x="1" y="854"/>
                  <a:pt x="283" y="1136"/>
                </a:cubicBezTo>
                <a:cubicBezTo>
                  <a:pt x="337" y="1191"/>
                  <a:pt x="407" y="1239"/>
                  <a:pt x="445" y="1311"/>
                </a:cubicBezTo>
                <a:cubicBezTo>
                  <a:pt x="531" y="1483"/>
                  <a:pt x="386" y="1680"/>
                  <a:pt x="251" y="1820"/>
                </a:cubicBezTo>
                <a:cubicBezTo>
                  <a:pt x="337" y="1937"/>
                  <a:pt x="475" y="2013"/>
                  <a:pt x="620" y="2023"/>
                </a:cubicBezTo>
                <a:lnTo>
                  <a:pt x="548" y="2109"/>
                </a:lnTo>
                <a:cubicBezTo>
                  <a:pt x="513" y="2274"/>
                  <a:pt x="706" y="2385"/>
                  <a:pt x="867" y="2436"/>
                </a:cubicBezTo>
                <a:cubicBezTo>
                  <a:pt x="1397" y="2600"/>
                  <a:pt x="1952" y="2681"/>
                  <a:pt x="2506" y="2681"/>
                </a:cubicBezTo>
                <a:cubicBezTo>
                  <a:pt x="3369" y="2681"/>
                  <a:pt x="4233" y="2485"/>
                  <a:pt x="5006" y="2099"/>
                </a:cubicBezTo>
                <a:lnTo>
                  <a:pt x="4850" y="1820"/>
                </a:lnTo>
                <a:cubicBezTo>
                  <a:pt x="5036" y="1755"/>
                  <a:pt x="5122" y="1500"/>
                  <a:pt x="5012" y="1335"/>
                </a:cubicBezTo>
                <a:cubicBezTo>
                  <a:pt x="4964" y="1259"/>
                  <a:pt x="4878" y="1177"/>
                  <a:pt x="4919" y="1094"/>
                </a:cubicBezTo>
                <a:cubicBezTo>
                  <a:pt x="4950" y="1032"/>
                  <a:pt x="5036" y="1026"/>
                  <a:pt x="5092" y="988"/>
                </a:cubicBezTo>
                <a:cubicBezTo>
                  <a:pt x="5160" y="943"/>
                  <a:pt x="5187" y="854"/>
                  <a:pt x="5208" y="775"/>
                </a:cubicBezTo>
                <a:cubicBezTo>
                  <a:pt x="5263" y="551"/>
                  <a:pt x="5322" y="327"/>
                  <a:pt x="5380" y="100"/>
                </a:cubicBezTo>
                <a:lnTo>
                  <a:pt x="5380" y="100"/>
                </a:lnTo>
                <a:cubicBezTo>
                  <a:pt x="4496" y="350"/>
                  <a:pt x="3578" y="476"/>
                  <a:pt x="2660" y="476"/>
                </a:cubicBezTo>
                <a:cubicBezTo>
                  <a:pt x="2149" y="476"/>
                  <a:pt x="1638" y="437"/>
                  <a:pt x="1132" y="359"/>
                </a:cubicBezTo>
                <a:cubicBezTo>
                  <a:pt x="778" y="303"/>
                  <a:pt x="413" y="221"/>
                  <a:pt x="131" y="1"/>
                </a:cubicBezTo>
                <a:close/>
              </a:path>
            </a:pathLst>
          </a:custGeom>
          <a:solidFill>
            <a:srgbClr val="686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7"/>
          <p:cNvSpPr/>
          <p:nvPr/>
        </p:nvSpPr>
        <p:spPr>
          <a:xfrm>
            <a:off x="3873586" y="4748827"/>
            <a:ext cx="307852" cy="100345"/>
          </a:xfrm>
          <a:custGeom>
            <a:rect b="b" l="l" r="r" t="t"/>
            <a:pathLst>
              <a:path extrusionOk="0" h="1903" w="5838">
                <a:moveTo>
                  <a:pt x="2421" y="0"/>
                </a:moveTo>
                <a:cubicBezTo>
                  <a:pt x="1889" y="7"/>
                  <a:pt x="1359" y="13"/>
                  <a:pt x="829" y="21"/>
                </a:cubicBezTo>
                <a:cubicBezTo>
                  <a:pt x="760" y="24"/>
                  <a:pt x="688" y="24"/>
                  <a:pt x="630" y="58"/>
                </a:cubicBezTo>
                <a:cubicBezTo>
                  <a:pt x="568" y="96"/>
                  <a:pt x="530" y="165"/>
                  <a:pt x="499" y="234"/>
                </a:cubicBezTo>
                <a:cubicBezTo>
                  <a:pt x="300" y="640"/>
                  <a:pt x="138" y="1066"/>
                  <a:pt x="21" y="1503"/>
                </a:cubicBezTo>
                <a:lnTo>
                  <a:pt x="0" y="1558"/>
                </a:lnTo>
                <a:cubicBezTo>
                  <a:pt x="1013" y="1788"/>
                  <a:pt x="2051" y="1902"/>
                  <a:pt x="3089" y="1902"/>
                </a:cubicBezTo>
                <a:cubicBezTo>
                  <a:pt x="4011" y="1902"/>
                  <a:pt x="4933" y="1812"/>
                  <a:pt x="5837" y="1631"/>
                </a:cubicBezTo>
                <a:cubicBezTo>
                  <a:pt x="5823" y="1393"/>
                  <a:pt x="5641" y="1190"/>
                  <a:pt x="5425" y="1083"/>
                </a:cubicBezTo>
                <a:cubicBezTo>
                  <a:pt x="5212" y="980"/>
                  <a:pt x="4967" y="953"/>
                  <a:pt x="4729" y="925"/>
                </a:cubicBezTo>
                <a:cubicBezTo>
                  <a:pt x="4107" y="856"/>
                  <a:pt x="3426" y="756"/>
                  <a:pt x="3003" y="293"/>
                </a:cubicBezTo>
                <a:cubicBezTo>
                  <a:pt x="2921" y="203"/>
                  <a:pt x="2848" y="99"/>
                  <a:pt x="2738" y="45"/>
                </a:cubicBezTo>
                <a:cubicBezTo>
                  <a:pt x="2642" y="0"/>
                  <a:pt x="2529" y="0"/>
                  <a:pt x="242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7"/>
          <p:cNvSpPr/>
          <p:nvPr/>
        </p:nvSpPr>
        <p:spPr>
          <a:xfrm>
            <a:off x="4149615" y="4703798"/>
            <a:ext cx="283701" cy="102191"/>
          </a:xfrm>
          <a:custGeom>
            <a:rect b="b" l="l" r="r" t="t"/>
            <a:pathLst>
              <a:path extrusionOk="0" h="1938" w="5380">
                <a:moveTo>
                  <a:pt x="671" y="1"/>
                </a:moveTo>
                <a:cubicBezTo>
                  <a:pt x="516" y="270"/>
                  <a:pt x="389" y="553"/>
                  <a:pt x="289" y="847"/>
                </a:cubicBezTo>
                <a:lnTo>
                  <a:pt x="289" y="847"/>
                </a:lnTo>
                <a:cubicBezTo>
                  <a:pt x="231" y="932"/>
                  <a:pt x="180" y="1022"/>
                  <a:pt x="134" y="1115"/>
                </a:cubicBezTo>
                <a:cubicBezTo>
                  <a:pt x="45" y="1301"/>
                  <a:pt x="1" y="1559"/>
                  <a:pt x="166" y="1680"/>
                </a:cubicBezTo>
                <a:cubicBezTo>
                  <a:pt x="228" y="1724"/>
                  <a:pt x="303" y="1738"/>
                  <a:pt x="379" y="1752"/>
                </a:cubicBezTo>
                <a:cubicBezTo>
                  <a:pt x="1150" y="1876"/>
                  <a:pt x="1931" y="1938"/>
                  <a:pt x="2712" y="1938"/>
                </a:cubicBezTo>
                <a:cubicBezTo>
                  <a:pt x="3488" y="1938"/>
                  <a:pt x="4265" y="1877"/>
                  <a:pt x="5033" y="1755"/>
                </a:cubicBezTo>
                <a:cubicBezTo>
                  <a:pt x="5105" y="1742"/>
                  <a:pt x="5184" y="1728"/>
                  <a:pt x="5243" y="1683"/>
                </a:cubicBezTo>
                <a:cubicBezTo>
                  <a:pt x="5380" y="1583"/>
                  <a:pt x="5366" y="1363"/>
                  <a:pt x="5260" y="1232"/>
                </a:cubicBezTo>
                <a:cubicBezTo>
                  <a:pt x="5153" y="1102"/>
                  <a:pt x="4984" y="1043"/>
                  <a:pt x="4819" y="1005"/>
                </a:cubicBezTo>
                <a:cubicBezTo>
                  <a:pt x="4084" y="826"/>
                  <a:pt x="3220" y="875"/>
                  <a:pt x="2693" y="328"/>
                </a:cubicBezTo>
                <a:cubicBezTo>
                  <a:pt x="2618" y="248"/>
                  <a:pt x="2546" y="156"/>
                  <a:pt x="2439" y="132"/>
                </a:cubicBezTo>
                <a:cubicBezTo>
                  <a:pt x="2418" y="127"/>
                  <a:pt x="2397" y="125"/>
                  <a:pt x="2376" y="125"/>
                </a:cubicBezTo>
                <a:cubicBezTo>
                  <a:pt x="2337" y="125"/>
                  <a:pt x="2297" y="132"/>
                  <a:pt x="2257" y="139"/>
                </a:cubicBezTo>
                <a:cubicBezTo>
                  <a:pt x="1999" y="181"/>
                  <a:pt x="1726" y="226"/>
                  <a:pt x="1464" y="226"/>
                </a:cubicBezTo>
                <a:cubicBezTo>
                  <a:pt x="1175" y="226"/>
                  <a:pt x="899" y="172"/>
                  <a:pt x="671" y="1"/>
                </a:cubicBezTo>
                <a:close/>
              </a:path>
            </a:pathLst>
          </a:custGeom>
          <a:solidFill>
            <a:srgbClr val="434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7"/>
          <p:cNvSpPr/>
          <p:nvPr/>
        </p:nvSpPr>
        <p:spPr>
          <a:xfrm>
            <a:off x="5214394" y="4304601"/>
            <a:ext cx="75302" cy="504626"/>
          </a:xfrm>
          <a:custGeom>
            <a:rect b="b" l="l" r="r" t="t"/>
            <a:pathLst>
              <a:path extrusionOk="0" h="9570" w="1428">
                <a:moveTo>
                  <a:pt x="1151" y="0"/>
                </a:moveTo>
                <a:cubicBezTo>
                  <a:pt x="1062" y="0"/>
                  <a:pt x="961" y="77"/>
                  <a:pt x="978" y="194"/>
                </a:cubicBezTo>
                <a:cubicBezTo>
                  <a:pt x="1115" y="1150"/>
                  <a:pt x="1081" y="2031"/>
                  <a:pt x="809" y="2966"/>
                </a:cubicBezTo>
                <a:cubicBezTo>
                  <a:pt x="586" y="3733"/>
                  <a:pt x="345" y="4487"/>
                  <a:pt x="221" y="5281"/>
                </a:cubicBezTo>
                <a:cubicBezTo>
                  <a:pt x="0" y="6674"/>
                  <a:pt x="59" y="8081"/>
                  <a:pt x="345" y="9460"/>
                </a:cubicBezTo>
                <a:cubicBezTo>
                  <a:pt x="361" y="9537"/>
                  <a:pt x="418" y="9570"/>
                  <a:pt x="477" y="9570"/>
                </a:cubicBezTo>
                <a:cubicBezTo>
                  <a:pt x="568" y="9570"/>
                  <a:pt x="666" y="9494"/>
                  <a:pt x="643" y="9378"/>
                </a:cubicBezTo>
                <a:cubicBezTo>
                  <a:pt x="293" y="7692"/>
                  <a:pt x="307" y="5955"/>
                  <a:pt x="737" y="4287"/>
                </a:cubicBezTo>
                <a:cubicBezTo>
                  <a:pt x="929" y="3541"/>
                  <a:pt x="1225" y="2822"/>
                  <a:pt x="1335" y="2058"/>
                </a:cubicBezTo>
                <a:cubicBezTo>
                  <a:pt x="1428" y="1408"/>
                  <a:pt x="1370" y="758"/>
                  <a:pt x="1273" y="111"/>
                </a:cubicBezTo>
                <a:cubicBezTo>
                  <a:pt x="1263" y="34"/>
                  <a:pt x="1209" y="0"/>
                  <a:pt x="115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7"/>
          <p:cNvSpPr/>
          <p:nvPr/>
        </p:nvSpPr>
        <p:spPr>
          <a:xfrm>
            <a:off x="5020908" y="4230993"/>
            <a:ext cx="226170" cy="583352"/>
          </a:xfrm>
          <a:custGeom>
            <a:rect b="b" l="l" r="r" t="t"/>
            <a:pathLst>
              <a:path extrusionOk="0" h="11063" w="4289">
                <a:moveTo>
                  <a:pt x="261" y="1"/>
                </a:moveTo>
                <a:lnTo>
                  <a:pt x="261" y="1"/>
                </a:lnTo>
                <a:cubicBezTo>
                  <a:pt x="0" y="3248"/>
                  <a:pt x="722" y="6570"/>
                  <a:pt x="2315" y="9415"/>
                </a:cubicBezTo>
                <a:cubicBezTo>
                  <a:pt x="2648" y="10014"/>
                  <a:pt x="3075" y="10636"/>
                  <a:pt x="3732" y="10836"/>
                </a:cubicBezTo>
                <a:lnTo>
                  <a:pt x="4210" y="11063"/>
                </a:lnTo>
                <a:cubicBezTo>
                  <a:pt x="4289" y="10165"/>
                  <a:pt x="4025" y="9274"/>
                  <a:pt x="3732" y="8421"/>
                </a:cubicBezTo>
                <a:cubicBezTo>
                  <a:pt x="3171" y="6777"/>
                  <a:pt x="2490" y="5167"/>
                  <a:pt x="1702" y="3616"/>
                </a:cubicBezTo>
                <a:cubicBezTo>
                  <a:pt x="1115" y="2454"/>
                  <a:pt x="450" y="1290"/>
                  <a:pt x="261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7"/>
          <p:cNvSpPr/>
          <p:nvPr/>
        </p:nvSpPr>
        <p:spPr>
          <a:xfrm>
            <a:off x="5239973" y="4290312"/>
            <a:ext cx="339070" cy="528249"/>
          </a:xfrm>
          <a:custGeom>
            <a:rect b="b" l="l" r="r" t="t"/>
            <a:pathLst>
              <a:path extrusionOk="0" h="10018" w="6430">
                <a:moveTo>
                  <a:pt x="6430" y="0"/>
                </a:moveTo>
                <a:lnTo>
                  <a:pt x="6430" y="0"/>
                </a:lnTo>
                <a:cubicBezTo>
                  <a:pt x="3947" y="912"/>
                  <a:pt x="1920" y="2983"/>
                  <a:pt x="1057" y="5480"/>
                </a:cubicBezTo>
                <a:cubicBezTo>
                  <a:pt x="813" y="6178"/>
                  <a:pt x="661" y="6904"/>
                  <a:pt x="507" y="7630"/>
                </a:cubicBezTo>
                <a:cubicBezTo>
                  <a:pt x="338" y="8424"/>
                  <a:pt x="170" y="9222"/>
                  <a:pt x="1" y="10017"/>
                </a:cubicBezTo>
                <a:lnTo>
                  <a:pt x="214" y="9831"/>
                </a:lnTo>
                <a:cubicBezTo>
                  <a:pt x="3712" y="7825"/>
                  <a:pt x="6117" y="4021"/>
                  <a:pt x="6430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7"/>
          <p:cNvSpPr/>
          <p:nvPr/>
        </p:nvSpPr>
        <p:spPr>
          <a:xfrm>
            <a:off x="5127710" y="4107295"/>
            <a:ext cx="254751" cy="221044"/>
          </a:xfrm>
          <a:custGeom>
            <a:rect b="b" l="l" r="r" t="t"/>
            <a:pathLst>
              <a:path extrusionOk="0" h="4192" w="4831">
                <a:moveTo>
                  <a:pt x="1968" y="1"/>
                </a:moveTo>
                <a:cubicBezTo>
                  <a:pt x="1359" y="544"/>
                  <a:pt x="1063" y="1415"/>
                  <a:pt x="1211" y="2220"/>
                </a:cubicBezTo>
                <a:cubicBezTo>
                  <a:pt x="843" y="1941"/>
                  <a:pt x="434" y="1717"/>
                  <a:pt x="1" y="1563"/>
                </a:cubicBezTo>
                <a:lnTo>
                  <a:pt x="1" y="1563"/>
                </a:lnTo>
                <a:cubicBezTo>
                  <a:pt x="26" y="2813"/>
                  <a:pt x="1126" y="3931"/>
                  <a:pt x="2362" y="4037"/>
                </a:cubicBezTo>
                <a:lnTo>
                  <a:pt x="2362" y="4037"/>
                </a:lnTo>
                <a:cubicBezTo>
                  <a:pt x="2516" y="4149"/>
                  <a:pt x="2703" y="4191"/>
                  <a:pt x="2898" y="4191"/>
                </a:cubicBezTo>
                <a:cubicBezTo>
                  <a:pt x="3110" y="4191"/>
                  <a:pt x="3332" y="4141"/>
                  <a:pt x="3533" y="4077"/>
                </a:cubicBezTo>
                <a:cubicBezTo>
                  <a:pt x="3811" y="3990"/>
                  <a:pt x="4090" y="3881"/>
                  <a:pt x="4307" y="3688"/>
                </a:cubicBezTo>
                <a:cubicBezTo>
                  <a:pt x="4675" y="3368"/>
                  <a:pt x="4830" y="2860"/>
                  <a:pt x="4826" y="2371"/>
                </a:cubicBezTo>
                <a:cubicBezTo>
                  <a:pt x="4819" y="1885"/>
                  <a:pt x="4678" y="1411"/>
                  <a:pt x="4534" y="947"/>
                </a:cubicBezTo>
                <a:cubicBezTo>
                  <a:pt x="4461" y="922"/>
                  <a:pt x="4390" y="911"/>
                  <a:pt x="4320" y="911"/>
                </a:cubicBezTo>
                <a:cubicBezTo>
                  <a:pt x="3850" y="911"/>
                  <a:pt x="3447" y="1423"/>
                  <a:pt x="3192" y="1872"/>
                </a:cubicBezTo>
                <a:cubicBezTo>
                  <a:pt x="3092" y="1109"/>
                  <a:pt x="2628" y="399"/>
                  <a:pt x="1968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7"/>
          <p:cNvSpPr txBox="1"/>
          <p:nvPr>
            <p:ph idx="4294967295" type="ctrTitle"/>
          </p:nvPr>
        </p:nvSpPr>
        <p:spPr>
          <a:xfrm>
            <a:off x="5049234" y="374925"/>
            <a:ext cx="1373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Visão</a:t>
            </a:r>
            <a:endParaRPr sz="1800"/>
          </a:p>
        </p:txBody>
      </p:sp>
      <p:sp>
        <p:nvSpPr>
          <p:cNvPr id="1683" name="Google Shape;1683;p17"/>
          <p:cNvSpPr txBox="1"/>
          <p:nvPr>
            <p:ph idx="4294967295" type="ctrTitle"/>
          </p:nvPr>
        </p:nvSpPr>
        <p:spPr>
          <a:xfrm>
            <a:off x="1689494" y="436772"/>
            <a:ext cx="14343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Missão</a:t>
            </a:r>
            <a:endParaRPr sz="1800"/>
          </a:p>
        </p:txBody>
      </p:sp>
      <p:sp>
        <p:nvSpPr>
          <p:cNvPr id="1684" name="Google Shape;1684;p17"/>
          <p:cNvSpPr txBox="1"/>
          <p:nvPr>
            <p:ph idx="4294967295" type="ctrTitle"/>
          </p:nvPr>
        </p:nvSpPr>
        <p:spPr>
          <a:xfrm>
            <a:off x="6466784" y="2557688"/>
            <a:ext cx="13737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Valores</a:t>
            </a:r>
            <a:endParaRPr sz="1800"/>
          </a:p>
        </p:txBody>
      </p:sp>
      <p:sp>
        <p:nvSpPr>
          <p:cNvPr id="1685" name="Google Shape;168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C7754"/>
        </a:soli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8"/>
          <p:cNvSpPr txBox="1"/>
          <p:nvPr>
            <p:ph idx="3" type="ctrTitle"/>
          </p:nvPr>
        </p:nvSpPr>
        <p:spPr>
          <a:xfrm>
            <a:off x="769172" y="977700"/>
            <a:ext cx="596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população está cada vez mais preocupada com os alimentos que compram e comem, comprando produtos menos tóxicos e mais saudáveis.</a:t>
            </a:r>
            <a:endParaRPr/>
          </a:p>
        </p:txBody>
      </p:sp>
      <p:sp>
        <p:nvSpPr>
          <p:cNvPr id="1691" name="Google Shape;1691;p18"/>
          <p:cNvSpPr txBox="1"/>
          <p:nvPr/>
        </p:nvSpPr>
        <p:spPr>
          <a:xfrm>
            <a:off x="181800" y="0"/>
            <a:ext cx="87804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Contextualização</a:t>
            </a:r>
            <a:endParaRPr/>
          </a:p>
        </p:txBody>
      </p:sp>
      <p:sp>
        <p:nvSpPr>
          <p:cNvPr id="1692" name="Google Shape;1692;p18"/>
          <p:cNvSpPr txBox="1"/>
          <p:nvPr>
            <p:ph idx="3" type="ctrTitle"/>
          </p:nvPr>
        </p:nvSpPr>
        <p:spPr>
          <a:xfrm>
            <a:off x="1278300" y="1875363"/>
            <a:ext cx="625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Até o início da década, a demanda por produtos orgânicos era por apenas legumes, verduras e alguns grãos.</a:t>
            </a:r>
            <a:endParaRPr/>
          </a:p>
        </p:txBody>
      </p:sp>
      <p:grpSp>
        <p:nvGrpSpPr>
          <p:cNvPr id="1693" name="Google Shape;1693;p18"/>
          <p:cNvGrpSpPr/>
          <p:nvPr/>
        </p:nvGrpSpPr>
        <p:grpSpPr>
          <a:xfrm>
            <a:off x="358025" y="881121"/>
            <a:ext cx="243825" cy="674350"/>
            <a:chOff x="7564850" y="1813775"/>
            <a:chExt cx="243825" cy="674350"/>
          </a:xfrm>
        </p:grpSpPr>
        <p:sp>
          <p:nvSpPr>
            <p:cNvPr id="1694" name="Google Shape;1694;p18"/>
            <p:cNvSpPr/>
            <p:nvPr/>
          </p:nvSpPr>
          <p:spPr>
            <a:xfrm>
              <a:off x="7663400" y="1813775"/>
              <a:ext cx="43875" cy="413300"/>
            </a:xfrm>
            <a:custGeom>
              <a:rect b="b" l="l" r="r" t="t"/>
              <a:pathLst>
                <a:path extrusionOk="0" h="16532" w="1755">
                  <a:moveTo>
                    <a:pt x="876" y="0"/>
                  </a:moveTo>
                  <a:cubicBezTo>
                    <a:pt x="394" y="0"/>
                    <a:pt x="1" y="3701"/>
                    <a:pt x="1" y="8269"/>
                  </a:cubicBezTo>
                  <a:cubicBezTo>
                    <a:pt x="1" y="12832"/>
                    <a:pt x="394" y="16531"/>
                    <a:pt x="876" y="16531"/>
                  </a:cubicBezTo>
                  <a:cubicBezTo>
                    <a:pt x="1362" y="16531"/>
                    <a:pt x="1754" y="12832"/>
                    <a:pt x="1754" y="8269"/>
                  </a:cubicBezTo>
                  <a:cubicBezTo>
                    <a:pt x="1754" y="3701"/>
                    <a:pt x="1362" y="0"/>
                    <a:pt x="876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7675325" y="1832125"/>
              <a:ext cx="84350" cy="400350"/>
            </a:xfrm>
            <a:custGeom>
              <a:rect b="b" l="l" r="r" t="t"/>
              <a:pathLst>
                <a:path extrusionOk="0" h="16014" w="3374">
                  <a:moveTo>
                    <a:pt x="2859" y="0"/>
                  </a:moveTo>
                  <a:cubicBezTo>
                    <a:pt x="2380" y="0"/>
                    <a:pt x="1491" y="3340"/>
                    <a:pt x="835" y="7623"/>
                  </a:cubicBezTo>
                  <a:cubicBezTo>
                    <a:pt x="165" y="12042"/>
                    <a:pt x="1" y="15796"/>
                    <a:pt x="473" y="16004"/>
                  </a:cubicBezTo>
                  <a:cubicBezTo>
                    <a:pt x="487" y="16011"/>
                    <a:pt x="501" y="16014"/>
                    <a:pt x="516" y="16014"/>
                  </a:cubicBezTo>
                  <a:cubicBezTo>
                    <a:pt x="995" y="16014"/>
                    <a:pt x="1883" y="12676"/>
                    <a:pt x="2533" y="8393"/>
                  </a:cubicBezTo>
                  <a:cubicBezTo>
                    <a:pt x="3209" y="3978"/>
                    <a:pt x="3373" y="224"/>
                    <a:pt x="2901" y="10"/>
                  </a:cubicBezTo>
                  <a:cubicBezTo>
                    <a:pt x="2888" y="3"/>
                    <a:pt x="2873" y="0"/>
                    <a:pt x="2859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7613900" y="1832125"/>
              <a:ext cx="84300" cy="400350"/>
            </a:xfrm>
            <a:custGeom>
              <a:rect b="b" l="l" r="r" t="t"/>
              <a:pathLst>
                <a:path extrusionOk="0" h="16014" w="3372">
                  <a:moveTo>
                    <a:pt x="515" y="0"/>
                  </a:moveTo>
                  <a:cubicBezTo>
                    <a:pt x="500" y="0"/>
                    <a:pt x="486" y="3"/>
                    <a:pt x="472" y="10"/>
                  </a:cubicBezTo>
                  <a:cubicBezTo>
                    <a:pt x="0" y="224"/>
                    <a:pt x="169" y="3978"/>
                    <a:pt x="839" y="8393"/>
                  </a:cubicBezTo>
                  <a:cubicBezTo>
                    <a:pt x="1490" y="12676"/>
                    <a:pt x="2379" y="16014"/>
                    <a:pt x="2857" y="16014"/>
                  </a:cubicBezTo>
                  <a:cubicBezTo>
                    <a:pt x="2872" y="16014"/>
                    <a:pt x="2886" y="16011"/>
                    <a:pt x="2900" y="16004"/>
                  </a:cubicBezTo>
                  <a:cubicBezTo>
                    <a:pt x="3372" y="15796"/>
                    <a:pt x="3209" y="12042"/>
                    <a:pt x="2538" y="7623"/>
                  </a:cubicBezTo>
                  <a:cubicBezTo>
                    <a:pt x="1882" y="3340"/>
                    <a:pt x="993" y="0"/>
                    <a:pt x="51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7564850" y="2013000"/>
              <a:ext cx="243825" cy="475125"/>
            </a:xfrm>
            <a:custGeom>
              <a:rect b="b" l="l" r="r" t="t"/>
              <a:pathLst>
                <a:path extrusionOk="0" h="19005" w="9753">
                  <a:moveTo>
                    <a:pt x="4877" y="0"/>
                  </a:moveTo>
                  <a:cubicBezTo>
                    <a:pt x="2185" y="0"/>
                    <a:pt x="1" y="2304"/>
                    <a:pt x="1" y="5155"/>
                  </a:cubicBezTo>
                  <a:cubicBezTo>
                    <a:pt x="1" y="7999"/>
                    <a:pt x="2185" y="19004"/>
                    <a:pt x="4877" y="19004"/>
                  </a:cubicBezTo>
                  <a:cubicBezTo>
                    <a:pt x="7573" y="19004"/>
                    <a:pt x="9753" y="7999"/>
                    <a:pt x="9753" y="5155"/>
                  </a:cubicBezTo>
                  <a:cubicBezTo>
                    <a:pt x="9753" y="2304"/>
                    <a:pt x="7573" y="0"/>
                    <a:pt x="4877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7564850" y="2144325"/>
              <a:ext cx="119450" cy="25475"/>
            </a:xfrm>
            <a:custGeom>
              <a:rect b="b" l="l" r="r" t="t"/>
              <a:pathLst>
                <a:path extrusionOk="0" h="1019" w="4778">
                  <a:moveTo>
                    <a:pt x="1" y="1"/>
                  </a:moveTo>
                  <a:cubicBezTo>
                    <a:pt x="5" y="280"/>
                    <a:pt x="26" y="622"/>
                    <a:pt x="65" y="1018"/>
                  </a:cubicBezTo>
                  <a:lnTo>
                    <a:pt x="4777" y="1018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8"/>
            <p:cNvSpPr/>
            <p:nvPr/>
          </p:nvSpPr>
          <p:spPr>
            <a:xfrm>
              <a:off x="7677325" y="2187525"/>
              <a:ext cx="6975" cy="20250"/>
            </a:xfrm>
            <a:custGeom>
              <a:rect b="b" l="l" r="r" t="t"/>
              <a:pathLst>
                <a:path extrusionOk="0" h="810" w="279">
                  <a:moveTo>
                    <a:pt x="278" y="1"/>
                  </a:moveTo>
                  <a:cubicBezTo>
                    <a:pt x="110" y="95"/>
                    <a:pt x="1" y="239"/>
                    <a:pt x="1" y="404"/>
                  </a:cubicBezTo>
                  <a:cubicBezTo>
                    <a:pt x="1" y="572"/>
                    <a:pt x="110" y="716"/>
                    <a:pt x="278" y="810"/>
                  </a:cubicBezTo>
                  <a:lnTo>
                    <a:pt x="278" y="1"/>
                  </a:ln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8"/>
            <p:cNvSpPr/>
            <p:nvPr/>
          </p:nvSpPr>
          <p:spPr>
            <a:xfrm>
              <a:off x="7684275" y="2144325"/>
              <a:ext cx="27225" cy="25475"/>
            </a:xfrm>
            <a:custGeom>
              <a:rect b="b" l="l" r="r" t="t"/>
              <a:pathLst>
                <a:path extrusionOk="0" h="1019" w="1089">
                  <a:moveTo>
                    <a:pt x="0" y="1"/>
                  </a:moveTo>
                  <a:lnTo>
                    <a:pt x="0" y="1018"/>
                  </a:lnTo>
                  <a:lnTo>
                    <a:pt x="368" y="1018"/>
                  </a:lnTo>
                  <a:cubicBezTo>
                    <a:pt x="765" y="1018"/>
                    <a:pt x="1088" y="791"/>
                    <a:pt x="1088" y="507"/>
                  </a:cubicBezTo>
                  <a:cubicBezTo>
                    <a:pt x="1088" y="229"/>
                    <a:pt x="765" y="1"/>
                    <a:pt x="368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7691250" y="2094425"/>
              <a:ext cx="115700" cy="25475"/>
            </a:xfrm>
            <a:custGeom>
              <a:rect b="b" l="l" r="r" t="t"/>
              <a:pathLst>
                <a:path extrusionOk="0" h="1019" w="4628">
                  <a:moveTo>
                    <a:pt x="715" y="0"/>
                  </a:moveTo>
                  <a:cubicBezTo>
                    <a:pt x="317" y="0"/>
                    <a:pt x="0" y="229"/>
                    <a:pt x="0" y="507"/>
                  </a:cubicBezTo>
                  <a:cubicBezTo>
                    <a:pt x="0" y="791"/>
                    <a:pt x="317" y="1018"/>
                    <a:pt x="715" y="1018"/>
                  </a:cubicBezTo>
                  <a:lnTo>
                    <a:pt x="4628" y="1018"/>
                  </a:lnTo>
                  <a:cubicBezTo>
                    <a:pt x="4573" y="667"/>
                    <a:pt x="4479" y="323"/>
                    <a:pt x="4360" y="0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p18"/>
          <p:cNvSpPr txBox="1"/>
          <p:nvPr>
            <p:ph idx="3" type="ctrTitle"/>
          </p:nvPr>
        </p:nvSpPr>
        <p:spPr>
          <a:xfrm>
            <a:off x="2681100" y="2686450"/>
            <a:ext cx="6251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Já existem soluções que visam monitorar o processo de produção de alimentos orgânicos, porém somente em larga escala.</a:t>
            </a:r>
            <a:endParaRPr/>
          </a:p>
        </p:txBody>
      </p:sp>
      <p:grpSp>
        <p:nvGrpSpPr>
          <p:cNvPr id="1703" name="Google Shape;1703;p18"/>
          <p:cNvGrpSpPr/>
          <p:nvPr/>
        </p:nvGrpSpPr>
        <p:grpSpPr>
          <a:xfrm>
            <a:off x="2593963" y="2587296"/>
            <a:ext cx="291150" cy="424400"/>
            <a:chOff x="1556325" y="3994725"/>
            <a:chExt cx="291150" cy="424400"/>
          </a:xfrm>
        </p:grpSpPr>
        <p:sp>
          <p:nvSpPr>
            <p:cNvPr id="1704" name="Google Shape;1704;p18"/>
            <p:cNvSpPr/>
            <p:nvPr/>
          </p:nvSpPr>
          <p:spPr>
            <a:xfrm>
              <a:off x="1689075" y="3994725"/>
              <a:ext cx="158400" cy="104675"/>
            </a:xfrm>
            <a:custGeom>
              <a:rect b="b" l="l" r="r" t="t"/>
              <a:pathLst>
                <a:path extrusionOk="0" h="4187" w="6336">
                  <a:moveTo>
                    <a:pt x="5275" y="1"/>
                  </a:moveTo>
                  <a:cubicBezTo>
                    <a:pt x="606" y="1"/>
                    <a:pt x="0" y="3553"/>
                    <a:pt x="0" y="3553"/>
                  </a:cubicBezTo>
                  <a:cubicBezTo>
                    <a:pt x="700" y="4002"/>
                    <a:pt x="1349" y="4187"/>
                    <a:pt x="1944" y="4187"/>
                  </a:cubicBezTo>
                  <a:cubicBezTo>
                    <a:pt x="4750" y="4187"/>
                    <a:pt x="6336" y="57"/>
                    <a:pt x="6336" y="57"/>
                  </a:cubicBezTo>
                  <a:cubicBezTo>
                    <a:pt x="5961" y="19"/>
                    <a:pt x="5608" y="1"/>
                    <a:pt x="5275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1672925" y="4047025"/>
              <a:ext cx="18625" cy="109050"/>
            </a:xfrm>
            <a:custGeom>
              <a:rect b="b" l="l" r="r" t="t"/>
              <a:pathLst>
                <a:path extrusionOk="0" h="4362" w="745">
                  <a:moveTo>
                    <a:pt x="581" y="1"/>
                  </a:moveTo>
                  <a:cubicBezTo>
                    <a:pt x="581" y="1"/>
                    <a:pt x="581" y="1"/>
                    <a:pt x="581" y="1"/>
                  </a:cubicBezTo>
                  <a:lnTo>
                    <a:pt x="0" y="165"/>
                  </a:lnTo>
                  <a:cubicBezTo>
                    <a:pt x="0" y="170"/>
                    <a:pt x="20" y="225"/>
                    <a:pt x="55" y="335"/>
                  </a:cubicBezTo>
                  <a:cubicBezTo>
                    <a:pt x="90" y="443"/>
                    <a:pt x="134" y="603"/>
                    <a:pt x="184" y="796"/>
                  </a:cubicBezTo>
                  <a:cubicBezTo>
                    <a:pt x="234" y="990"/>
                    <a:pt x="283" y="1213"/>
                    <a:pt x="323" y="1461"/>
                  </a:cubicBezTo>
                  <a:cubicBezTo>
                    <a:pt x="362" y="1710"/>
                    <a:pt x="392" y="1973"/>
                    <a:pt x="412" y="2241"/>
                  </a:cubicBezTo>
                  <a:cubicBezTo>
                    <a:pt x="417" y="2375"/>
                    <a:pt x="427" y="2510"/>
                    <a:pt x="422" y="2638"/>
                  </a:cubicBezTo>
                  <a:cubicBezTo>
                    <a:pt x="422" y="2772"/>
                    <a:pt x="422" y="2902"/>
                    <a:pt x="412" y="3026"/>
                  </a:cubicBezTo>
                  <a:cubicBezTo>
                    <a:pt x="397" y="3154"/>
                    <a:pt x="392" y="3274"/>
                    <a:pt x="372" y="3388"/>
                  </a:cubicBezTo>
                  <a:cubicBezTo>
                    <a:pt x="353" y="3502"/>
                    <a:pt x="348" y="3612"/>
                    <a:pt x="318" y="3711"/>
                  </a:cubicBezTo>
                  <a:cubicBezTo>
                    <a:pt x="293" y="3810"/>
                    <a:pt x="273" y="3899"/>
                    <a:pt x="253" y="3979"/>
                  </a:cubicBezTo>
                  <a:cubicBezTo>
                    <a:pt x="234" y="4059"/>
                    <a:pt x="204" y="4128"/>
                    <a:pt x="188" y="4183"/>
                  </a:cubicBezTo>
                  <a:cubicBezTo>
                    <a:pt x="149" y="4297"/>
                    <a:pt x="129" y="4362"/>
                    <a:pt x="129" y="4362"/>
                  </a:cubicBezTo>
                  <a:cubicBezTo>
                    <a:pt x="129" y="4362"/>
                    <a:pt x="159" y="4302"/>
                    <a:pt x="213" y="4192"/>
                  </a:cubicBezTo>
                  <a:cubicBezTo>
                    <a:pt x="238" y="4142"/>
                    <a:pt x="273" y="4078"/>
                    <a:pt x="308" y="3999"/>
                  </a:cubicBezTo>
                  <a:cubicBezTo>
                    <a:pt x="337" y="3919"/>
                    <a:pt x="372" y="3835"/>
                    <a:pt x="408" y="3736"/>
                  </a:cubicBezTo>
                  <a:cubicBezTo>
                    <a:pt x="452" y="3642"/>
                    <a:pt x="477" y="3532"/>
                    <a:pt x="511" y="3418"/>
                  </a:cubicBezTo>
                  <a:cubicBezTo>
                    <a:pt x="551" y="3303"/>
                    <a:pt x="571" y="3179"/>
                    <a:pt x="601" y="3055"/>
                  </a:cubicBezTo>
                  <a:cubicBezTo>
                    <a:pt x="631" y="2927"/>
                    <a:pt x="646" y="2792"/>
                    <a:pt x="670" y="2659"/>
                  </a:cubicBezTo>
                  <a:cubicBezTo>
                    <a:pt x="695" y="2524"/>
                    <a:pt x="700" y="2384"/>
                    <a:pt x="715" y="2246"/>
                  </a:cubicBezTo>
                  <a:cubicBezTo>
                    <a:pt x="735" y="1963"/>
                    <a:pt x="745" y="1685"/>
                    <a:pt x="735" y="1422"/>
                  </a:cubicBezTo>
                  <a:cubicBezTo>
                    <a:pt x="729" y="1158"/>
                    <a:pt x="710" y="915"/>
                    <a:pt x="690" y="706"/>
                  </a:cubicBezTo>
                  <a:cubicBezTo>
                    <a:pt x="665" y="498"/>
                    <a:pt x="640" y="319"/>
                    <a:pt x="621" y="200"/>
                  </a:cubicBezTo>
                  <a:cubicBezTo>
                    <a:pt x="597" y="80"/>
                    <a:pt x="581" y="1"/>
                    <a:pt x="58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1556325" y="4105650"/>
              <a:ext cx="271550" cy="313475"/>
            </a:xfrm>
            <a:custGeom>
              <a:rect b="b" l="l" r="r" t="t"/>
              <a:pathLst>
                <a:path extrusionOk="0" h="12539" w="10862">
                  <a:moveTo>
                    <a:pt x="5270" y="0"/>
                  </a:moveTo>
                  <a:cubicBezTo>
                    <a:pt x="3725" y="0"/>
                    <a:pt x="2474" y="1252"/>
                    <a:pt x="2474" y="2796"/>
                  </a:cubicBezTo>
                  <a:cubicBezTo>
                    <a:pt x="2474" y="3287"/>
                    <a:pt x="2604" y="3749"/>
                    <a:pt x="2822" y="4146"/>
                  </a:cubicBezTo>
                  <a:cubicBezTo>
                    <a:pt x="1218" y="4515"/>
                    <a:pt x="1" y="6237"/>
                    <a:pt x="1" y="8308"/>
                  </a:cubicBezTo>
                  <a:cubicBezTo>
                    <a:pt x="1" y="10646"/>
                    <a:pt x="1550" y="12539"/>
                    <a:pt x="3468" y="12539"/>
                  </a:cubicBezTo>
                  <a:cubicBezTo>
                    <a:pt x="4197" y="12539"/>
                    <a:pt x="4873" y="12266"/>
                    <a:pt x="5429" y="11799"/>
                  </a:cubicBezTo>
                  <a:cubicBezTo>
                    <a:pt x="5989" y="12266"/>
                    <a:pt x="6665" y="12539"/>
                    <a:pt x="7396" y="12539"/>
                  </a:cubicBezTo>
                  <a:cubicBezTo>
                    <a:pt x="9307" y="12539"/>
                    <a:pt x="10861" y="10646"/>
                    <a:pt x="10861" y="8308"/>
                  </a:cubicBezTo>
                  <a:cubicBezTo>
                    <a:pt x="10861" y="6113"/>
                    <a:pt x="9496" y="4311"/>
                    <a:pt x="7742" y="4097"/>
                  </a:cubicBezTo>
                  <a:cubicBezTo>
                    <a:pt x="7951" y="3710"/>
                    <a:pt x="8065" y="3268"/>
                    <a:pt x="8065" y="2796"/>
                  </a:cubicBezTo>
                  <a:cubicBezTo>
                    <a:pt x="8065" y="1252"/>
                    <a:pt x="6814" y="0"/>
                    <a:pt x="527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8"/>
            <p:cNvSpPr/>
            <p:nvPr/>
          </p:nvSpPr>
          <p:spPr>
            <a:xfrm>
              <a:off x="1691425" y="4105750"/>
              <a:ext cx="136450" cy="313375"/>
            </a:xfrm>
            <a:custGeom>
              <a:rect b="b" l="l" r="r" t="t"/>
              <a:pathLst>
                <a:path extrusionOk="0" h="12535" w="5458">
                  <a:moveTo>
                    <a:pt x="0" y="1"/>
                  </a:moveTo>
                  <a:lnTo>
                    <a:pt x="0" y="11815"/>
                  </a:lnTo>
                  <a:cubicBezTo>
                    <a:pt x="10" y="11810"/>
                    <a:pt x="19" y="11799"/>
                    <a:pt x="25" y="11795"/>
                  </a:cubicBezTo>
                  <a:cubicBezTo>
                    <a:pt x="585" y="12262"/>
                    <a:pt x="1261" y="12535"/>
                    <a:pt x="1992" y="12535"/>
                  </a:cubicBezTo>
                  <a:cubicBezTo>
                    <a:pt x="3903" y="12535"/>
                    <a:pt x="5457" y="10642"/>
                    <a:pt x="5457" y="8304"/>
                  </a:cubicBezTo>
                  <a:cubicBezTo>
                    <a:pt x="5457" y="6109"/>
                    <a:pt x="4092" y="4307"/>
                    <a:pt x="2338" y="4093"/>
                  </a:cubicBezTo>
                  <a:cubicBezTo>
                    <a:pt x="2547" y="3706"/>
                    <a:pt x="2661" y="3264"/>
                    <a:pt x="2661" y="2792"/>
                  </a:cubicBezTo>
                  <a:cubicBezTo>
                    <a:pt x="2661" y="1293"/>
                    <a:pt x="1479" y="71"/>
                    <a:pt x="0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8" name="Google Shape;1708;p18"/>
          <p:cNvGrpSpPr/>
          <p:nvPr/>
        </p:nvGrpSpPr>
        <p:grpSpPr>
          <a:xfrm>
            <a:off x="1609288" y="1689646"/>
            <a:ext cx="265825" cy="582500"/>
            <a:chOff x="4977675" y="3836625"/>
            <a:chExt cx="265825" cy="582500"/>
          </a:xfrm>
        </p:grpSpPr>
        <p:sp>
          <p:nvSpPr>
            <p:cNvPr id="1709" name="Google Shape;1709;p18"/>
            <p:cNvSpPr/>
            <p:nvPr/>
          </p:nvSpPr>
          <p:spPr>
            <a:xfrm>
              <a:off x="5085825" y="3836625"/>
              <a:ext cx="46450" cy="413400"/>
            </a:xfrm>
            <a:custGeom>
              <a:rect b="b" l="l" r="r" t="t"/>
              <a:pathLst>
                <a:path extrusionOk="0" h="16536" w="1858">
                  <a:moveTo>
                    <a:pt x="929" y="0"/>
                  </a:moveTo>
                  <a:cubicBezTo>
                    <a:pt x="418" y="0"/>
                    <a:pt x="0" y="3704"/>
                    <a:pt x="0" y="8267"/>
                  </a:cubicBezTo>
                  <a:cubicBezTo>
                    <a:pt x="0" y="12837"/>
                    <a:pt x="418" y="16536"/>
                    <a:pt x="929" y="16536"/>
                  </a:cubicBezTo>
                  <a:cubicBezTo>
                    <a:pt x="1440" y="16536"/>
                    <a:pt x="1857" y="12837"/>
                    <a:pt x="1857" y="8267"/>
                  </a:cubicBezTo>
                  <a:cubicBezTo>
                    <a:pt x="1857" y="3704"/>
                    <a:pt x="1440" y="0"/>
                    <a:pt x="929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5098475" y="3843200"/>
              <a:ext cx="89025" cy="400350"/>
            </a:xfrm>
            <a:custGeom>
              <a:rect b="b" l="l" r="r" t="t"/>
              <a:pathLst>
                <a:path extrusionOk="0" h="16014" w="3561">
                  <a:moveTo>
                    <a:pt x="3024" y="1"/>
                  </a:moveTo>
                  <a:cubicBezTo>
                    <a:pt x="2515" y="1"/>
                    <a:pt x="1573" y="3339"/>
                    <a:pt x="884" y="7622"/>
                  </a:cubicBezTo>
                  <a:cubicBezTo>
                    <a:pt x="174" y="12042"/>
                    <a:pt x="1" y="15791"/>
                    <a:pt x="497" y="16005"/>
                  </a:cubicBezTo>
                  <a:cubicBezTo>
                    <a:pt x="511" y="16011"/>
                    <a:pt x="526" y="16014"/>
                    <a:pt x="541" y="16014"/>
                  </a:cubicBezTo>
                  <a:cubicBezTo>
                    <a:pt x="1051" y="16014"/>
                    <a:pt x="1993" y="12677"/>
                    <a:pt x="2677" y="8387"/>
                  </a:cubicBezTo>
                  <a:cubicBezTo>
                    <a:pt x="3387" y="3973"/>
                    <a:pt x="3561" y="223"/>
                    <a:pt x="3070" y="10"/>
                  </a:cubicBezTo>
                  <a:cubicBezTo>
                    <a:pt x="3055" y="4"/>
                    <a:pt x="3040" y="1"/>
                    <a:pt x="3024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5033675" y="3843200"/>
              <a:ext cx="88900" cy="400350"/>
            </a:xfrm>
            <a:custGeom>
              <a:rect b="b" l="l" r="r" t="t"/>
              <a:pathLst>
                <a:path extrusionOk="0" h="16014" w="3556">
                  <a:moveTo>
                    <a:pt x="537" y="1"/>
                  </a:moveTo>
                  <a:cubicBezTo>
                    <a:pt x="522" y="1"/>
                    <a:pt x="507" y="4"/>
                    <a:pt x="492" y="10"/>
                  </a:cubicBezTo>
                  <a:cubicBezTo>
                    <a:pt x="1" y="223"/>
                    <a:pt x="174" y="3973"/>
                    <a:pt x="879" y="8387"/>
                  </a:cubicBezTo>
                  <a:cubicBezTo>
                    <a:pt x="1569" y="12677"/>
                    <a:pt x="2511" y="16014"/>
                    <a:pt x="3019" y="16014"/>
                  </a:cubicBezTo>
                  <a:cubicBezTo>
                    <a:pt x="3034" y="16014"/>
                    <a:pt x="3049" y="16011"/>
                    <a:pt x="3064" y="16005"/>
                  </a:cubicBezTo>
                  <a:cubicBezTo>
                    <a:pt x="3556" y="15791"/>
                    <a:pt x="3382" y="12042"/>
                    <a:pt x="2676" y="7622"/>
                  </a:cubicBezTo>
                  <a:cubicBezTo>
                    <a:pt x="1988" y="3339"/>
                    <a:pt x="1047" y="1"/>
                    <a:pt x="537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4977675" y="4153300"/>
              <a:ext cx="265825" cy="265825"/>
            </a:xfrm>
            <a:custGeom>
              <a:rect b="b" l="l" r="r" t="t"/>
              <a:pathLst>
                <a:path extrusionOk="0" h="10633" w="10633">
                  <a:moveTo>
                    <a:pt x="5314" y="0"/>
                  </a:moveTo>
                  <a:cubicBezTo>
                    <a:pt x="2379" y="0"/>
                    <a:pt x="0" y="2379"/>
                    <a:pt x="0" y="5313"/>
                  </a:cubicBezTo>
                  <a:cubicBezTo>
                    <a:pt x="0" y="8253"/>
                    <a:pt x="2379" y="10632"/>
                    <a:pt x="5314" y="10632"/>
                  </a:cubicBezTo>
                  <a:cubicBezTo>
                    <a:pt x="8249" y="10632"/>
                    <a:pt x="10632" y="8253"/>
                    <a:pt x="10632" y="5313"/>
                  </a:cubicBezTo>
                  <a:cubicBezTo>
                    <a:pt x="10632" y="2379"/>
                    <a:pt x="8249" y="0"/>
                    <a:pt x="5314" y="0"/>
                  </a:cubicBezTo>
                  <a:close/>
                </a:path>
              </a:pathLst>
            </a:custGeom>
            <a:solidFill>
              <a:srgbClr val="5B5A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4999275" y="4177875"/>
              <a:ext cx="104700" cy="218775"/>
            </a:xfrm>
            <a:custGeom>
              <a:rect b="b" l="l" r="r" t="t"/>
              <a:pathLst>
                <a:path extrusionOk="0" h="8751" w="4188">
                  <a:moveTo>
                    <a:pt x="4187" y="2737"/>
                  </a:moveTo>
                  <a:cubicBezTo>
                    <a:pt x="3993" y="2767"/>
                    <a:pt x="3814" y="2831"/>
                    <a:pt x="3656" y="2905"/>
                  </a:cubicBezTo>
                  <a:cubicBezTo>
                    <a:pt x="3337" y="3060"/>
                    <a:pt x="3099" y="3278"/>
                    <a:pt x="2936" y="3501"/>
                  </a:cubicBezTo>
                  <a:cubicBezTo>
                    <a:pt x="2777" y="3720"/>
                    <a:pt x="2682" y="3938"/>
                    <a:pt x="2628" y="4117"/>
                  </a:cubicBezTo>
                  <a:cubicBezTo>
                    <a:pt x="2583" y="4301"/>
                    <a:pt x="2563" y="4440"/>
                    <a:pt x="2558" y="4539"/>
                  </a:cubicBezTo>
                  <a:cubicBezTo>
                    <a:pt x="2553" y="4633"/>
                    <a:pt x="2553" y="4683"/>
                    <a:pt x="2553" y="4683"/>
                  </a:cubicBezTo>
                  <a:cubicBezTo>
                    <a:pt x="2553" y="4683"/>
                    <a:pt x="2558" y="4633"/>
                    <a:pt x="2563" y="4539"/>
                  </a:cubicBezTo>
                  <a:cubicBezTo>
                    <a:pt x="2569" y="4445"/>
                    <a:pt x="2592" y="4301"/>
                    <a:pt x="2647" y="4122"/>
                  </a:cubicBezTo>
                  <a:cubicBezTo>
                    <a:pt x="2707" y="3948"/>
                    <a:pt x="2801" y="3735"/>
                    <a:pt x="2970" y="3521"/>
                  </a:cubicBezTo>
                  <a:cubicBezTo>
                    <a:pt x="3135" y="3313"/>
                    <a:pt x="3367" y="3104"/>
                    <a:pt x="3685" y="2960"/>
                  </a:cubicBezTo>
                  <a:cubicBezTo>
                    <a:pt x="3834" y="2891"/>
                    <a:pt x="4008" y="2836"/>
                    <a:pt x="4187" y="2816"/>
                  </a:cubicBezTo>
                  <a:lnTo>
                    <a:pt x="4187" y="2737"/>
                  </a:lnTo>
                  <a:close/>
                  <a:moveTo>
                    <a:pt x="4187" y="1564"/>
                  </a:moveTo>
                  <a:cubicBezTo>
                    <a:pt x="4123" y="1575"/>
                    <a:pt x="4063" y="1585"/>
                    <a:pt x="3999" y="1594"/>
                  </a:cubicBezTo>
                  <a:cubicBezTo>
                    <a:pt x="3199" y="1734"/>
                    <a:pt x="2489" y="2201"/>
                    <a:pt x="2037" y="2841"/>
                  </a:cubicBezTo>
                  <a:cubicBezTo>
                    <a:pt x="1579" y="3477"/>
                    <a:pt x="1386" y="4282"/>
                    <a:pt x="1496" y="5020"/>
                  </a:cubicBezTo>
                  <a:cubicBezTo>
                    <a:pt x="1604" y="5781"/>
                    <a:pt x="2032" y="6446"/>
                    <a:pt x="2608" y="6863"/>
                  </a:cubicBezTo>
                  <a:cubicBezTo>
                    <a:pt x="3075" y="7206"/>
                    <a:pt x="3641" y="7380"/>
                    <a:pt x="4187" y="7390"/>
                  </a:cubicBezTo>
                  <a:lnTo>
                    <a:pt x="4187" y="7176"/>
                  </a:lnTo>
                  <a:cubicBezTo>
                    <a:pt x="3681" y="7161"/>
                    <a:pt x="3169" y="6993"/>
                    <a:pt x="2747" y="6675"/>
                  </a:cubicBezTo>
                  <a:cubicBezTo>
                    <a:pt x="2221" y="6287"/>
                    <a:pt x="1843" y="5666"/>
                    <a:pt x="1753" y="4997"/>
                  </a:cubicBezTo>
                  <a:cubicBezTo>
                    <a:pt x="1669" y="4305"/>
                    <a:pt x="1838" y="3581"/>
                    <a:pt x="2260" y="3005"/>
                  </a:cubicBezTo>
                  <a:cubicBezTo>
                    <a:pt x="2672" y="2424"/>
                    <a:pt x="3328" y="2002"/>
                    <a:pt x="4048" y="1878"/>
                  </a:cubicBezTo>
                  <a:cubicBezTo>
                    <a:pt x="4093" y="1868"/>
                    <a:pt x="4142" y="1862"/>
                    <a:pt x="4187" y="1857"/>
                  </a:cubicBezTo>
                  <a:lnTo>
                    <a:pt x="4187" y="1564"/>
                  </a:lnTo>
                  <a:close/>
                  <a:moveTo>
                    <a:pt x="4187" y="1"/>
                  </a:moveTo>
                  <a:cubicBezTo>
                    <a:pt x="3983" y="15"/>
                    <a:pt x="3770" y="51"/>
                    <a:pt x="3561" y="100"/>
                  </a:cubicBezTo>
                  <a:cubicBezTo>
                    <a:pt x="3408" y="140"/>
                    <a:pt x="3248" y="170"/>
                    <a:pt x="3099" y="234"/>
                  </a:cubicBezTo>
                  <a:cubicBezTo>
                    <a:pt x="3025" y="259"/>
                    <a:pt x="2945" y="289"/>
                    <a:pt x="2871" y="313"/>
                  </a:cubicBezTo>
                  <a:cubicBezTo>
                    <a:pt x="2796" y="343"/>
                    <a:pt x="2722" y="383"/>
                    <a:pt x="2647" y="418"/>
                  </a:cubicBezTo>
                  <a:cubicBezTo>
                    <a:pt x="2051" y="700"/>
                    <a:pt x="1490" y="1117"/>
                    <a:pt x="1043" y="1664"/>
                  </a:cubicBezTo>
                  <a:cubicBezTo>
                    <a:pt x="602" y="2210"/>
                    <a:pt x="269" y="2870"/>
                    <a:pt x="110" y="3596"/>
                  </a:cubicBezTo>
                  <a:cubicBezTo>
                    <a:pt x="75" y="3775"/>
                    <a:pt x="41" y="3963"/>
                    <a:pt x="21" y="4147"/>
                  </a:cubicBezTo>
                  <a:lnTo>
                    <a:pt x="6" y="4430"/>
                  </a:lnTo>
                  <a:cubicBezTo>
                    <a:pt x="6" y="4479"/>
                    <a:pt x="0" y="4514"/>
                    <a:pt x="0" y="4574"/>
                  </a:cubicBezTo>
                  <a:lnTo>
                    <a:pt x="11" y="4713"/>
                  </a:lnTo>
                  <a:lnTo>
                    <a:pt x="21" y="4991"/>
                  </a:lnTo>
                  <a:lnTo>
                    <a:pt x="66" y="5279"/>
                  </a:lnTo>
                  <a:cubicBezTo>
                    <a:pt x="75" y="5373"/>
                    <a:pt x="100" y="5467"/>
                    <a:pt x="126" y="5563"/>
                  </a:cubicBezTo>
                  <a:cubicBezTo>
                    <a:pt x="149" y="5652"/>
                    <a:pt x="170" y="5751"/>
                    <a:pt x="199" y="5840"/>
                  </a:cubicBezTo>
                  <a:cubicBezTo>
                    <a:pt x="319" y="6207"/>
                    <a:pt x="493" y="6560"/>
                    <a:pt x="706" y="6893"/>
                  </a:cubicBezTo>
                  <a:cubicBezTo>
                    <a:pt x="930" y="7216"/>
                    <a:pt x="1192" y="7514"/>
                    <a:pt x="1501" y="7772"/>
                  </a:cubicBezTo>
                  <a:cubicBezTo>
                    <a:pt x="1808" y="8020"/>
                    <a:pt x="2146" y="8238"/>
                    <a:pt x="2519" y="8403"/>
                  </a:cubicBezTo>
                  <a:cubicBezTo>
                    <a:pt x="2890" y="8556"/>
                    <a:pt x="3284" y="8671"/>
                    <a:pt x="3685" y="8715"/>
                  </a:cubicBezTo>
                  <a:cubicBezTo>
                    <a:pt x="3784" y="8735"/>
                    <a:pt x="3889" y="8730"/>
                    <a:pt x="3993" y="8740"/>
                  </a:cubicBezTo>
                  <a:lnTo>
                    <a:pt x="4142" y="8751"/>
                  </a:lnTo>
                  <a:lnTo>
                    <a:pt x="4187" y="8751"/>
                  </a:lnTo>
                  <a:lnTo>
                    <a:pt x="4187" y="8453"/>
                  </a:lnTo>
                  <a:lnTo>
                    <a:pt x="4172" y="8453"/>
                  </a:lnTo>
                  <a:cubicBezTo>
                    <a:pt x="4162" y="8453"/>
                    <a:pt x="4153" y="8453"/>
                    <a:pt x="4148" y="8447"/>
                  </a:cubicBezTo>
                  <a:lnTo>
                    <a:pt x="4004" y="8442"/>
                  </a:lnTo>
                  <a:cubicBezTo>
                    <a:pt x="3909" y="8432"/>
                    <a:pt x="3814" y="8437"/>
                    <a:pt x="3720" y="8423"/>
                  </a:cubicBezTo>
                  <a:cubicBezTo>
                    <a:pt x="3343" y="8382"/>
                    <a:pt x="2980" y="8274"/>
                    <a:pt x="2633" y="8135"/>
                  </a:cubicBezTo>
                  <a:cubicBezTo>
                    <a:pt x="2290" y="7986"/>
                    <a:pt x="1973" y="7782"/>
                    <a:pt x="1684" y="7553"/>
                  </a:cubicBezTo>
                  <a:cubicBezTo>
                    <a:pt x="1396" y="7310"/>
                    <a:pt x="1153" y="7032"/>
                    <a:pt x="939" y="6734"/>
                  </a:cubicBezTo>
                  <a:cubicBezTo>
                    <a:pt x="740" y="6427"/>
                    <a:pt x="577" y="6099"/>
                    <a:pt x="463" y="5756"/>
                  </a:cubicBezTo>
                  <a:cubicBezTo>
                    <a:pt x="433" y="5671"/>
                    <a:pt x="417" y="5582"/>
                    <a:pt x="394" y="5497"/>
                  </a:cubicBezTo>
                  <a:cubicBezTo>
                    <a:pt x="369" y="5408"/>
                    <a:pt x="348" y="5324"/>
                    <a:pt x="339" y="5235"/>
                  </a:cubicBezTo>
                  <a:lnTo>
                    <a:pt x="294" y="4976"/>
                  </a:lnTo>
                  <a:lnTo>
                    <a:pt x="279" y="4699"/>
                  </a:lnTo>
                  <a:lnTo>
                    <a:pt x="274" y="4564"/>
                  </a:lnTo>
                  <a:lnTo>
                    <a:pt x="279" y="4435"/>
                  </a:lnTo>
                  <a:lnTo>
                    <a:pt x="289" y="4172"/>
                  </a:lnTo>
                  <a:cubicBezTo>
                    <a:pt x="304" y="3993"/>
                    <a:pt x="334" y="3819"/>
                    <a:pt x="364" y="3650"/>
                  </a:cubicBezTo>
                  <a:cubicBezTo>
                    <a:pt x="507" y="2965"/>
                    <a:pt x="811" y="2334"/>
                    <a:pt x="1228" y="1809"/>
                  </a:cubicBezTo>
                  <a:cubicBezTo>
                    <a:pt x="1639" y="1287"/>
                    <a:pt x="2171" y="879"/>
                    <a:pt x="2737" y="601"/>
                  </a:cubicBezTo>
                  <a:cubicBezTo>
                    <a:pt x="2807" y="567"/>
                    <a:pt x="2876" y="532"/>
                    <a:pt x="2945" y="502"/>
                  </a:cubicBezTo>
                  <a:cubicBezTo>
                    <a:pt x="3020" y="473"/>
                    <a:pt x="3094" y="448"/>
                    <a:pt x="3165" y="418"/>
                  </a:cubicBezTo>
                  <a:cubicBezTo>
                    <a:pt x="3308" y="358"/>
                    <a:pt x="3462" y="324"/>
                    <a:pt x="3605" y="283"/>
                  </a:cubicBezTo>
                  <a:cubicBezTo>
                    <a:pt x="3800" y="239"/>
                    <a:pt x="3993" y="204"/>
                    <a:pt x="4187" y="184"/>
                  </a:cubicBezTo>
                  <a:lnTo>
                    <a:pt x="4187" y="1"/>
                  </a:lnTo>
                  <a:close/>
                </a:path>
              </a:pathLst>
            </a:custGeom>
            <a:solidFill>
              <a:srgbClr val="8883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5103950" y="4153300"/>
              <a:ext cx="139550" cy="265825"/>
            </a:xfrm>
            <a:custGeom>
              <a:rect b="b" l="l" r="r" t="t"/>
              <a:pathLst>
                <a:path extrusionOk="0" h="10633" w="5582">
                  <a:moveTo>
                    <a:pt x="278" y="3775"/>
                  </a:moveTo>
                  <a:cubicBezTo>
                    <a:pt x="188" y="3775"/>
                    <a:pt x="99" y="3784"/>
                    <a:pt x="14" y="3794"/>
                  </a:cubicBezTo>
                  <a:cubicBezTo>
                    <a:pt x="10" y="3794"/>
                    <a:pt x="5" y="3794"/>
                    <a:pt x="0" y="3799"/>
                  </a:cubicBezTo>
                  <a:lnTo>
                    <a:pt x="0" y="8159"/>
                  </a:lnTo>
                  <a:cubicBezTo>
                    <a:pt x="25" y="8159"/>
                    <a:pt x="50" y="8164"/>
                    <a:pt x="74" y="8164"/>
                  </a:cubicBezTo>
                  <a:cubicBezTo>
                    <a:pt x="174" y="8164"/>
                    <a:pt x="268" y="8155"/>
                    <a:pt x="367" y="8144"/>
                  </a:cubicBezTo>
                  <a:cubicBezTo>
                    <a:pt x="974" y="8070"/>
                    <a:pt x="1529" y="7737"/>
                    <a:pt x="1882" y="7285"/>
                  </a:cubicBezTo>
                  <a:cubicBezTo>
                    <a:pt x="2235" y="6828"/>
                    <a:pt x="2398" y="6262"/>
                    <a:pt x="2363" y="5735"/>
                  </a:cubicBezTo>
                  <a:cubicBezTo>
                    <a:pt x="2334" y="5214"/>
                    <a:pt x="2100" y="4733"/>
                    <a:pt x="1767" y="4395"/>
                  </a:cubicBezTo>
                  <a:cubicBezTo>
                    <a:pt x="1435" y="4062"/>
                    <a:pt x="1013" y="3864"/>
                    <a:pt x="605" y="3805"/>
                  </a:cubicBezTo>
                  <a:cubicBezTo>
                    <a:pt x="497" y="3784"/>
                    <a:pt x="387" y="3775"/>
                    <a:pt x="278" y="3775"/>
                  </a:cubicBezTo>
                  <a:close/>
                  <a:moveTo>
                    <a:pt x="362" y="2815"/>
                  </a:moveTo>
                  <a:cubicBezTo>
                    <a:pt x="243" y="2815"/>
                    <a:pt x="119" y="2826"/>
                    <a:pt x="0" y="2840"/>
                  </a:cubicBezTo>
                  <a:lnTo>
                    <a:pt x="0" y="3720"/>
                  </a:lnTo>
                  <a:lnTo>
                    <a:pt x="5" y="3720"/>
                  </a:lnTo>
                  <a:cubicBezTo>
                    <a:pt x="110" y="3705"/>
                    <a:pt x="213" y="3695"/>
                    <a:pt x="323" y="3695"/>
                  </a:cubicBezTo>
                  <a:cubicBezTo>
                    <a:pt x="417" y="3695"/>
                    <a:pt x="516" y="3700"/>
                    <a:pt x="616" y="3715"/>
                  </a:cubicBezTo>
                  <a:cubicBezTo>
                    <a:pt x="1043" y="3769"/>
                    <a:pt x="1490" y="3968"/>
                    <a:pt x="1852" y="4311"/>
                  </a:cubicBezTo>
                  <a:cubicBezTo>
                    <a:pt x="2210" y="4658"/>
                    <a:pt x="2473" y="5160"/>
                    <a:pt x="2517" y="5726"/>
                  </a:cubicBezTo>
                  <a:cubicBezTo>
                    <a:pt x="2567" y="6287"/>
                    <a:pt x="2398" y="6897"/>
                    <a:pt x="2021" y="7394"/>
                  </a:cubicBezTo>
                  <a:cubicBezTo>
                    <a:pt x="1648" y="7886"/>
                    <a:pt x="1063" y="8258"/>
                    <a:pt x="387" y="8348"/>
                  </a:cubicBezTo>
                  <a:cubicBezTo>
                    <a:pt x="273" y="8363"/>
                    <a:pt x="159" y="8373"/>
                    <a:pt x="39" y="8373"/>
                  </a:cubicBezTo>
                  <a:lnTo>
                    <a:pt x="0" y="8373"/>
                  </a:lnTo>
                  <a:lnTo>
                    <a:pt x="0" y="9436"/>
                  </a:lnTo>
                  <a:cubicBezTo>
                    <a:pt x="30" y="9430"/>
                    <a:pt x="69" y="9430"/>
                    <a:pt x="99" y="9425"/>
                  </a:cubicBezTo>
                  <a:cubicBezTo>
                    <a:pt x="193" y="9420"/>
                    <a:pt x="298" y="9420"/>
                    <a:pt x="392" y="9411"/>
                  </a:cubicBezTo>
                  <a:lnTo>
                    <a:pt x="665" y="9365"/>
                  </a:lnTo>
                  <a:cubicBezTo>
                    <a:pt x="1033" y="9292"/>
                    <a:pt x="1396" y="9152"/>
                    <a:pt x="1723" y="8964"/>
                  </a:cubicBezTo>
                  <a:cubicBezTo>
                    <a:pt x="2388" y="8591"/>
                    <a:pt x="2910" y="7976"/>
                    <a:pt x="3208" y="7275"/>
                  </a:cubicBezTo>
                  <a:cubicBezTo>
                    <a:pt x="3351" y="6922"/>
                    <a:pt x="3436" y="6550"/>
                    <a:pt x="3461" y="6168"/>
                  </a:cubicBezTo>
                  <a:cubicBezTo>
                    <a:pt x="3466" y="6074"/>
                    <a:pt x="3481" y="5974"/>
                    <a:pt x="3471" y="5890"/>
                  </a:cubicBezTo>
                  <a:cubicBezTo>
                    <a:pt x="3466" y="5790"/>
                    <a:pt x="3466" y="5686"/>
                    <a:pt x="3456" y="5592"/>
                  </a:cubicBezTo>
                  <a:lnTo>
                    <a:pt x="3411" y="5318"/>
                  </a:lnTo>
                  <a:lnTo>
                    <a:pt x="3342" y="5040"/>
                  </a:lnTo>
                  <a:cubicBezTo>
                    <a:pt x="3124" y="4316"/>
                    <a:pt x="2632" y="3679"/>
                    <a:pt x="1996" y="3287"/>
                  </a:cubicBezTo>
                  <a:cubicBezTo>
                    <a:pt x="1510" y="2980"/>
                    <a:pt x="933" y="2815"/>
                    <a:pt x="362" y="2815"/>
                  </a:cubicBezTo>
                  <a:close/>
                  <a:moveTo>
                    <a:pt x="263" y="0"/>
                  </a:moveTo>
                  <a:cubicBezTo>
                    <a:pt x="174" y="0"/>
                    <a:pt x="89" y="5"/>
                    <a:pt x="0" y="10"/>
                  </a:cubicBezTo>
                  <a:lnTo>
                    <a:pt x="0" y="984"/>
                  </a:lnTo>
                  <a:cubicBezTo>
                    <a:pt x="99" y="974"/>
                    <a:pt x="204" y="968"/>
                    <a:pt x="298" y="968"/>
                  </a:cubicBezTo>
                  <a:cubicBezTo>
                    <a:pt x="328" y="963"/>
                    <a:pt x="358" y="963"/>
                    <a:pt x="387" y="963"/>
                  </a:cubicBezTo>
                  <a:cubicBezTo>
                    <a:pt x="968" y="963"/>
                    <a:pt x="1520" y="1058"/>
                    <a:pt x="2017" y="1227"/>
                  </a:cubicBezTo>
                  <a:cubicBezTo>
                    <a:pt x="2547" y="1396"/>
                    <a:pt x="3005" y="1664"/>
                    <a:pt x="3401" y="1951"/>
                  </a:cubicBezTo>
                  <a:cubicBezTo>
                    <a:pt x="4196" y="2538"/>
                    <a:pt x="4692" y="3268"/>
                    <a:pt x="4980" y="3904"/>
                  </a:cubicBezTo>
                  <a:cubicBezTo>
                    <a:pt x="5274" y="4544"/>
                    <a:pt x="5363" y="5095"/>
                    <a:pt x="5407" y="5467"/>
                  </a:cubicBezTo>
                  <a:cubicBezTo>
                    <a:pt x="5427" y="5652"/>
                    <a:pt x="5423" y="5795"/>
                    <a:pt x="5427" y="5895"/>
                  </a:cubicBezTo>
                  <a:cubicBezTo>
                    <a:pt x="5432" y="5989"/>
                    <a:pt x="5432" y="6039"/>
                    <a:pt x="5432" y="6039"/>
                  </a:cubicBezTo>
                  <a:cubicBezTo>
                    <a:pt x="5432" y="6039"/>
                    <a:pt x="5427" y="5989"/>
                    <a:pt x="5423" y="5895"/>
                  </a:cubicBezTo>
                  <a:cubicBezTo>
                    <a:pt x="5413" y="5795"/>
                    <a:pt x="5413" y="5652"/>
                    <a:pt x="5388" y="5467"/>
                  </a:cubicBezTo>
                  <a:cubicBezTo>
                    <a:pt x="5338" y="5100"/>
                    <a:pt x="5228" y="4559"/>
                    <a:pt x="4926" y="3933"/>
                  </a:cubicBezTo>
                  <a:cubicBezTo>
                    <a:pt x="4623" y="3312"/>
                    <a:pt x="4121" y="2602"/>
                    <a:pt x="3332" y="2047"/>
                  </a:cubicBezTo>
                  <a:cubicBezTo>
                    <a:pt x="2934" y="1779"/>
                    <a:pt x="2483" y="1525"/>
                    <a:pt x="1971" y="1371"/>
                  </a:cubicBezTo>
                  <a:cubicBezTo>
                    <a:pt x="1504" y="1227"/>
                    <a:pt x="993" y="1142"/>
                    <a:pt x="467" y="1142"/>
                  </a:cubicBezTo>
                  <a:cubicBezTo>
                    <a:pt x="412" y="1142"/>
                    <a:pt x="362" y="1142"/>
                    <a:pt x="308" y="1147"/>
                  </a:cubicBezTo>
                  <a:cubicBezTo>
                    <a:pt x="204" y="1147"/>
                    <a:pt x="99" y="1158"/>
                    <a:pt x="0" y="1167"/>
                  </a:cubicBezTo>
                  <a:lnTo>
                    <a:pt x="0" y="2547"/>
                  </a:lnTo>
                  <a:cubicBezTo>
                    <a:pt x="124" y="2533"/>
                    <a:pt x="248" y="2528"/>
                    <a:pt x="378" y="2528"/>
                  </a:cubicBezTo>
                  <a:cubicBezTo>
                    <a:pt x="993" y="2528"/>
                    <a:pt x="1618" y="2702"/>
                    <a:pt x="2155" y="3035"/>
                  </a:cubicBezTo>
                  <a:cubicBezTo>
                    <a:pt x="2856" y="3461"/>
                    <a:pt x="3397" y="4156"/>
                    <a:pt x="3640" y="4951"/>
                  </a:cubicBezTo>
                  <a:lnTo>
                    <a:pt x="3715" y="5254"/>
                  </a:lnTo>
                  <a:lnTo>
                    <a:pt x="3764" y="5572"/>
                  </a:lnTo>
                  <a:cubicBezTo>
                    <a:pt x="3774" y="5676"/>
                    <a:pt x="3779" y="5771"/>
                    <a:pt x="3784" y="5870"/>
                  </a:cubicBezTo>
                  <a:cubicBezTo>
                    <a:pt x="3793" y="5984"/>
                    <a:pt x="3779" y="6083"/>
                    <a:pt x="3774" y="6188"/>
                  </a:cubicBezTo>
                  <a:cubicBezTo>
                    <a:pt x="3749" y="6599"/>
                    <a:pt x="3660" y="7016"/>
                    <a:pt x="3500" y="7399"/>
                  </a:cubicBezTo>
                  <a:cubicBezTo>
                    <a:pt x="3173" y="8164"/>
                    <a:pt x="2602" y="8829"/>
                    <a:pt x="1877" y="9232"/>
                  </a:cubicBezTo>
                  <a:cubicBezTo>
                    <a:pt x="1520" y="9436"/>
                    <a:pt x="1127" y="9579"/>
                    <a:pt x="720" y="9663"/>
                  </a:cubicBezTo>
                  <a:lnTo>
                    <a:pt x="412" y="9709"/>
                  </a:lnTo>
                  <a:cubicBezTo>
                    <a:pt x="308" y="9723"/>
                    <a:pt x="213" y="9723"/>
                    <a:pt x="114" y="9728"/>
                  </a:cubicBezTo>
                  <a:cubicBezTo>
                    <a:pt x="74" y="9728"/>
                    <a:pt x="39" y="9734"/>
                    <a:pt x="0" y="9734"/>
                  </a:cubicBezTo>
                  <a:lnTo>
                    <a:pt x="0" y="10622"/>
                  </a:lnTo>
                  <a:cubicBezTo>
                    <a:pt x="89" y="10627"/>
                    <a:pt x="174" y="10632"/>
                    <a:pt x="263" y="10632"/>
                  </a:cubicBezTo>
                  <a:cubicBezTo>
                    <a:pt x="3198" y="10632"/>
                    <a:pt x="5581" y="8253"/>
                    <a:pt x="5581" y="5313"/>
                  </a:cubicBezTo>
                  <a:cubicBezTo>
                    <a:pt x="5581" y="2379"/>
                    <a:pt x="3198" y="0"/>
                    <a:pt x="263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5103950" y="4177375"/>
              <a:ext cx="135825" cy="219275"/>
            </a:xfrm>
            <a:custGeom>
              <a:rect b="b" l="l" r="r" t="t"/>
              <a:pathLst>
                <a:path extrusionOk="0" h="8771" w="5433">
                  <a:moveTo>
                    <a:pt x="387" y="0"/>
                  </a:moveTo>
                  <a:cubicBezTo>
                    <a:pt x="358" y="0"/>
                    <a:pt x="328" y="0"/>
                    <a:pt x="298" y="5"/>
                  </a:cubicBezTo>
                  <a:cubicBezTo>
                    <a:pt x="204" y="5"/>
                    <a:pt x="99" y="11"/>
                    <a:pt x="0" y="21"/>
                  </a:cubicBezTo>
                  <a:lnTo>
                    <a:pt x="0" y="204"/>
                  </a:lnTo>
                  <a:cubicBezTo>
                    <a:pt x="99" y="195"/>
                    <a:pt x="204" y="184"/>
                    <a:pt x="308" y="184"/>
                  </a:cubicBezTo>
                  <a:cubicBezTo>
                    <a:pt x="362" y="179"/>
                    <a:pt x="412" y="179"/>
                    <a:pt x="467" y="179"/>
                  </a:cubicBezTo>
                  <a:cubicBezTo>
                    <a:pt x="993" y="179"/>
                    <a:pt x="1504" y="264"/>
                    <a:pt x="1971" y="408"/>
                  </a:cubicBezTo>
                  <a:cubicBezTo>
                    <a:pt x="2483" y="562"/>
                    <a:pt x="2934" y="816"/>
                    <a:pt x="3332" y="1084"/>
                  </a:cubicBezTo>
                  <a:cubicBezTo>
                    <a:pt x="4121" y="1639"/>
                    <a:pt x="4623" y="2349"/>
                    <a:pt x="4926" y="2970"/>
                  </a:cubicBezTo>
                  <a:cubicBezTo>
                    <a:pt x="5228" y="3596"/>
                    <a:pt x="5338" y="4137"/>
                    <a:pt x="5388" y="4504"/>
                  </a:cubicBezTo>
                  <a:cubicBezTo>
                    <a:pt x="5413" y="4689"/>
                    <a:pt x="5413" y="4832"/>
                    <a:pt x="5423" y="4932"/>
                  </a:cubicBezTo>
                  <a:cubicBezTo>
                    <a:pt x="5427" y="5026"/>
                    <a:pt x="5432" y="5076"/>
                    <a:pt x="5432" y="5076"/>
                  </a:cubicBezTo>
                  <a:cubicBezTo>
                    <a:pt x="5432" y="5076"/>
                    <a:pt x="5432" y="5026"/>
                    <a:pt x="5427" y="4932"/>
                  </a:cubicBezTo>
                  <a:cubicBezTo>
                    <a:pt x="5423" y="4832"/>
                    <a:pt x="5427" y="4689"/>
                    <a:pt x="5407" y="4504"/>
                  </a:cubicBezTo>
                  <a:cubicBezTo>
                    <a:pt x="5363" y="4132"/>
                    <a:pt x="5274" y="3581"/>
                    <a:pt x="4980" y="2941"/>
                  </a:cubicBezTo>
                  <a:cubicBezTo>
                    <a:pt x="4692" y="2305"/>
                    <a:pt x="4196" y="1575"/>
                    <a:pt x="3401" y="988"/>
                  </a:cubicBezTo>
                  <a:cubicBezTo>
                    <a:pt x="3005" y="701"/>
                    <a:pt x="2547" y="433"/>
                    <a:pt x="2017" y="264"/>
                  </a:cubicBezTo>
                  <a:cubicBezTo>
                    <a:pt x="1520" y="95"/>
                    <a:pt x="968" y="0"/>
                    <a:pt x="387" y="0"/>
                  </a:cubicBezTo>
                  <a:close/>
                  <a:moveTo>
                    <a:pt x="323" y="2732"/>
                  </a:moveTo>
                  <a:cubicBezTo>
                    <a:pt x="213" y="2732"/>
                    <a:pt x="110" y="2742"/>
                    <a:pt x="5" y="2757"/>
                  </a:cubicBezTo>
                  <a:lnTo>
                    <a:pt x="0" y="2757"/>
                  </a:lnTo>
                  <a:lnTo>
                    <a:pt x="0" y="2836"/>
                  </a:lnTo>
                  <a:cubicBezTo>
                    <a:pt x="5" y="2831"/>
                    <a:pt x="10" y="2831"/>
                    <a:pt x="14" y="2831"/>
                  </a:cubicBezTo>
                  <a:cubicBezTo>
                    <a:pt x="99" y="2821"/>
                    <a:pt x="188" y="2812"/>
                    <a:pt x="278" y="2812"/>
                  </a:cubicBezTo>
                  <a:cubicBezTo>
                    <a:pt x="387" y="2812"/>
                    <a:pt x="497" y="2821"/>
                    <a:pt x="605" y="2842"/>
                  </a:cubicBezTo>
                  <a:cubicBezTo>
                    <a:pt x="1013" y="2901"/>
                    <a:pt x="1435" y="3099"/>
                    <a:pt x="1767" y="3432"/>
                  </a:cubicBezTo>
                  <a:cubicBezTo>
                    <a:pt x="2100" y="3770"/>
                    <a:pt x="2334" y="4251"/>
                    <a:pt x="2363" y="4772"/>
                  </a:cubicBezTo>
                  <a:cubicBezTo>
                    <a:pt x="2398" y="5299"/>
                    <a:pt x="2235" y="5865"/>
                    <a:pt x="1882" y="6322"/>
                  </a:cubicBezTo>
                  <a:cubicBezTo>
                    <a:pt x="1529" y="6774"/>
                    <a:pt x="974" y="7107"/>
                    <a:pt x="367" y="7181"/>
                  </a:cubicBezTo>
                  <a:cubicBezTo>
                    <a:pt x="268" y="7192"/>
                    <a:pt x="174" y="7201"/>
                    <a:pt x="74" y="7201"/>
                  </a:cubicBezTo>
                  <a:cubicBezTo>
                    <a:pt x="50" y="7201"/>
                    <a:pt x="25" y="7196"/>
                    <a:pt x="0" y="7196"/>
                  </a:cubicBezTo>
                  <a:lnTo>
                    <a:pt x="0" y="7410"/>
                  </a:lnTo>
                  <a:lnTo>
                    <a:pt x="39" y="7410"/>
                  </a:lnTo>
                  <a:cubicBezTo>
                    <a:pt x="159" y="7410"/>
                    <a:pt x="273" y="7400"/>
                    <a:pt x="387" y="7385"/>
                  </a:cubicBezTo>
                  <a:cubicBezTo>
                    <a:pt x="1063" y="7295"/>
                    <a:pt x="1648" y="6923"/>
                    <a:pt x="2021" y="6431"/>
                  </a:cubicBezTo>
                  <a:cubicBezTo>
                    <a:pt x="2398" y="5934"/>
                    <a:pt x="2567" y="5324"/>
                    <a:pt x="2517" y="4763"/>
                  </a:cubicBezTo>
                  <a:cubicBezTo>
                    <a:pt x="2473" y="4197"/>
                    <a:pt x="2210" y="3695"/>
                    <a:pt x="1852" y="3348"/>
                  </a:cubicBezTo>
                  <a:cubicBezTo>
                    <a:pt x="1490" y="3005"/>
                    <a:pt x="1043" y="2806"/>
                    <a:pt x="616" y="2752"/>
                  </a:cubicBezTo>
                  <a:cubicBezTo>
                    <a:pt x="516" y="2737"/>
                    <a:pt x="417" y="2732"/>
                    <a:pt x="323" y="2732"/>
                  </a:cubicBezTo>
                  <a:close/>
                  <a:moveTo>
                    <a:pt x="378" y="1565"/>
                  </a:moveTo>
                  <a:cubicBezTo>
                    <a:pt x="248" y="1565"/>
                    <a:pt x="124" y="1570"/>
                    <a:pt x="0" y="1584"/>
                  </a:cubicBezTo>
                  <a:lnTo>
                    <a:pt x="0" y="1877"/>
                  </a:lnTo>
                  <a:cubicBezTo>
                    <a:pt x="119" y="1863"/>
                    <a:pt x="243" y="1852"/>
                    <a:pt x="362" y="1852"/>
                  </a:cubicBezTo>
                  <a:cubicBezTo>
                    <a:pt x="933" y="1852"/>
                    <a:pt x="1510" y="2017"/>
                    <a:pt x="1996" y="2324"/>
                  </a:cubicBezTo>
                  <a:cubicBezTo>
                    <a:pt x="2632" y="2716"/>
                    <a:pt x="3124" y="3353"/>
                    <a:pt x="3342" y="4077"/>
                  </a:cubicBezTo>
                  <a:lnTo>
                    <a:pt x="3411" y="4355"/>
                  </a:lnTo>
                  <a:lnTo>
                    <a:pt x="3456" y="4629"/>
                  </a:lnTo>
                  <a:cubicBezTo>
                    <a:pt x="3466" y="4723"/>
                    <a:pt x="3466" y="4827"/>
                    <a:pt x="3471" y="4927"/>
                  </a:cubicBezTo>
                  <a:cubicBezTo>
                    <a:pt x="3481" y="5011"/>
                    <a:pt x="3466" y="5111"/>
                    <a:pt x="3461" y="5205"/>
                  </a:cubicBezTo>
                  <a:cubicBezTo>
                    <a:pt x="3436" y="5587"/>
                    <a:pt x="3351" y="5959"/>
                    <a:pt x="3208" y="6312"/>
                  </a:cubicBezTo>
                  <a:cubicBezTo>
                    <a:pt x="2910" y="7013"/>
                    <a:pt x="2388" y="7628"/>
                    <a:pt x="1723" y="8001"/>
                  </a:cubicBezTo>
                  <a:cubicBezTo>
                    <a:pt x="1396" y="8189"/>
                    <a:pt x="1033" y="8329"/>
                    <a:pt x="665" y="8402"/>
                  </a:cubicBezTo>
                  <a:lnTo>
                    <a:pt x="392" y="8448"/>
                  </a:lnTo>
                  <a:cubicBezTo>
                    <a:pt x="298" y="8457"/>
                    <a:pt x="193" y="8457"/>
                    <a:pt x="99" y="8462"/>
                  </a:cubicBezTo>
                  <a:cubicBezTo>
                    <a:pt x="69" y="8467"/>
                    <a:pt x="30" y="8467"/>
                    <a:pt x="0" y="8473"/>
                  </a:cubicBezTo>
                  <a:lnTo>
                    <a:pt x="0" y="8771"/>
                  </a:lnTo>
                  <a:cubicBezTo>
                    <a:pt x="39" y="8771"/>
                    <a:pt x="74" y="8765"/>
                    <a:pt x="114" y="8765"/>
                  </a:cubicBezTo>
                  <a:cubicBezTo>
                    <a:pt x="213" y="8760"/>
                    <a:pt x="308" y="8760"/>
                    <a:pt x="412" y="8746"/>
                  </a:cubicBezTo>
                  <a:lnTo>
                    <a:pt x="720" y="8700"/>
                  </a:lnTo>
                  <a:cubicBezTo>
                    <a:pt x="1127" y="8616"/>
                    <a:pt x="1520" y="8473"/>
                    <a:pt x="1877" y="8269"/>
                  </a:cubicBezTo>
                  <a:cubicBezTo>
                    <a:pt x="2602" y="7866"/>
                    <a:pt x="3173" y="7201"/>
                    <a:pt x="3500" y="6436"/>
                  </a:cubicBezTo>
                  <a:cubicBezTo>
                    <a:pt x="3660" y="6053"/>
                    <a:pt x="3749" y="5636"/>
                    <a:pt x="3774" y="5225"/>
                  </a:cubicBezTo>
                  <a:cubicBezTo>
                    <a:pt x="3779" y="5120"/>
                    <a:pt x="3793" y="5021"/>
                    <a:pt x="3784" y="4907"/>
                  </a:cubicBezTo>
                  <a:cubicBezTo>
                    <a:pt x="3779" y="4808"/>
                    <a:pt x="3774" y="4713"/>
                    <a:pt x="3764" y="4609"/>
                  </a:cubicBezTo>
                  <a:lnTo>
                    <a:pt x="3715" y="4291"/>
                  </a:lnTo>
                  <a:lnTo>
                    <a:pt x="3640" y="3988"/>
                  </a:lnTo>
                  <a:cubicBezTo>
                    <a:pt x="3397" y="3193"/>
                    <a:pt x="2856" y="2498"/>
                    <a:pt x="2155" y="2072"/>
                  </a:cubicBezTo>
                  <a:cubicBezTo>
                    <a:pt x="1618" y="1739"/>
                    <a:pt x="993" y="1565"/>
                    <a:pt x="378" y="1565"/>
                  </a:cubicBezTo>
                  <a:close/>
                </a:path>
              </a:pathLst>
            </a:custGeom>
            <a:solidFill>
              <a:srgbClr val="5E5A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6" name="Google Shape;171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9"/>
          <p:cNvSpPr txBox="1"/>
          <p:nvPr/>
        </p:nvSpPr>
        <p:spPr>
          <a:xfrm>
            <a:off x="441100" y="4121700"/>
            <a:ext cx="51063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Justificativa</a:t>
            </a:r>
            <a:endParaRPr sz="4800">
              <a:solidFill>
                <a:srgbClr val="E28061"/>
              </a:solidFill>
              <a:latin typeface="Neucha"/>
              <a:ea typeface="Neucha"/>
              <a:cs typeface="Neucha"/>
              <a:sym typeface="Neucha"/>
            </a:endParaRPr>
          </a:p>
        </p:txBody>
      </p:sp>
      <p:sp>
        <p:nvSpPr>
          <p:cNvPr id="1722" name="Google Shape;1722;p19"/>
          <p:cNvSpPr txBox="1"/>
          <p:nvPr>
            <p:ph idx="4294967295" type="subTitle"/>
          </p:nvPr>
        </p:nvSpPr>
        <p:spPr>
          <a:xfrm>
            <a:off x="523900" y="1658025"/>
            <a:ext cx="8248500" cy="26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C</a:t>
            </a:r>
            <a:r>
              <a:rPr lang="es" sz="1500"/>
              <a:t>om os problemas de agrotóxicos nos alimentos e os problemas ambientais com relação a produção de alimentos, as pessoas estão começando cada vez mais a tentar criar suas plantações e hortas para ter a própria produção de comidas mais saudáveis.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C7754"/>
                </a:solidFill>
              </a:rPr>
              <a:t>O </a:t>
            </a:r>
            <a:r>
              <a:rPr b="1" i="1" lang="es" sz="1500">
                <a:solidFill>
                  <a:srgbClr val="7C7754"/>
                </a:solidFill>
              </a:rPr>
              <a:t>Planta.ai</a:t>
            </a:r>
            <a:r>
              <a:rPr lang="es" sz="1500">
                <a:solidFill>
                  <a:srgbClr val="7C7754"/>
                </a:solidFill>
              </a:rPr>
              <a:t> é um projeto que visa monitorar a temperatura e a umidade de plantas através de um vaso inteligente.</a:t>
            </a:r>
            <a:endParaRPr sz="1500">
              <a:solidFill>
                <a:srgbClr val="7C775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7C7754"/>
                </a:solidFill>
              </a:rPr>
              <a:t>Através de uma plataforma online, nosso cliente vai monitorar e acompanhar o crescimento da sua planta.</a:t>
            </a:r>
            <a:endParaRPr sz="1500">
              <a:solidFill>
                <a:srgbClr val="7C7754"/>
              </a:solidFill>
            </a:endParaRPr>
          </a:p>
        </p:txBody>
      </p:sp>
      <p:sp>
        <p:nvSpPr>
          <p:cNvPr id="1723" name="Google Shape;1723;p1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724" name="Google Shape;1724;p19"/>
          <p:cNvGrpSpPr/>
          <p:nvPr/>
        </p:nvGrpSpPr>
        <p:grpSpPr>
          <a:xfrm>
            <a:off x="7200083" y="4308513"/>
            <a:ext cx="529225" cy="454550"/>
            <a:chOff x="1563850" y="3384650"/>
            <a:chExt cx="529225" cy="454550"/>
          </a:xfrm>
        </p:grpSpPr>
        <p:sp>
          <p:nvSpPr>
            <p:cNvPr id="1725" name="Google Shape;1725;p19"/>
            <p:cNvSpPr/>
            <p:nvPr/>
          </p:nvSpPr>
          <p:spPr>
            <a:xfrm>
              <a:off x="1826275" y="3384650"/>
              <a:ext cx="251275" cy="125675"/>
            </a:xfrm>
            <a:custGeom>
              <a:rect b="b" l="l" r="r" t="t"/>
              <a:pathLst>
                <a:path extrusionOk="0" h="5027" w="10051">
                  <a:moveTo>
                    <a:pt x="5026" y="1"/>
                  </a:moveTo>
                  <a:cubicBezTo>
                    <a:pt x="2249" y="1"/>
                    <a:pt x="0" y="2514"/>
                    <a:pt x="0" y="2514"/>
                  </a:cubicBezTo>
                  <a:cubicBezTo>
                    <a:pt x="0" y="2514"/>
                    <a:pt x="264" y="2807"/>
                    <a:pt x="720" y="3195"/>
                  </a:cubicBezTo>
                  <a:cubicBezTo>
                    <a:pt x="1600" y="3939"/>
                    <a:pt x="3198" y="5026"/>
                    <a:pt x="5026" y="5026"/>
                  </a:cubicBezTo>
                  <a:cubicBezTo>
                    <a:pt x="7802" y="5026"/>
                    <a:pt x="10050" y="2514"/>
                    <a:pt x="10050" y="2514"/>
                  </a:cubicBezTo>
                  <a:cubicBezTo>
                    <a:pt x="10050" y="2514"/>
                    <a:pt x="7802" y="1"/>
                    <a:pt x="5026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9"/>
            <p:cNvSpPr/>
            <p:nvPr/>
          </p:nvSpPr>
          <p:spPr>
            <a:xfrm>
              <a:off x="1575125" y="3384650"/>
              <a:ext cx="251175" cy="125675"/>
            </a:xfrm>
            <a:custGeom>
              <a:rect b="b" l="l" r="r" t="t"/>
              <a:pathLst>
                <a:path extrusionOk="0" h="5027" w="10047">
                  <a:moveTo>
                    <a:pt x="5021" y="1"/>
                  </a:moveTo>
                  <a:cubicBezTo>
                    <a:pt x="2250" y="1"/>
                    <a:pt x="1" y="2514"/>
                    <a:pt x="1" y="2514"/>
                  </a:cubicBezTo>
                  <a:cubicBezTo>
                    <a:pt x="1" y="2514"/>
                    <a:pt x="2250" y="5026"/>
                    <a:pt x="5021" y="5026"/>
                  </a:cubicBezTo>
                  <a:cubicBezTo>
                    <a:pt x="6849" y="5026"/>
                    <a:pt x="8447" y="3939"/>
                    <a:pt x="9326" y="3195"/>
                  </a:cubicBezTo>
                  <a:cubicBezTo>
                    <a:pt x="9783" y="2807"/>
                    <a:pt x="10046" y="2514"/>
                    <a:pt x="10046" y="2514"/>
                  </a:cubicBezTo>
                  <a:cubicBezTo>
                    <a:pt x="10046" y="2514"/>
                    <a:pt x="7796" y="1"/>
                    <a:pt x="5021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9"/>
            <p:cNvSpPr/>
            <p:nvPr/>
          </p:nvSpPr>
          <p:spPr>
            <a:xfrm>
              <a:off x="1808275" y="3447500"/>
              <a:ext cx="36025" cy="230050"/>
            </a:xfrm>
            <a:custGeom>
              <a:rect b="b" l="l" r="r" t="t"/>
              <a:pathLst>
                <a:path extrusionOk="0" h="9202" w="1441">
                  <a:moveTo>
                    <a:pt x="0" y="0"/>
                  </a:moveTo>
                  <a:lnTo>
                    <a:pt x="0" y="9202"/>
                  </a:lnTo>
                  <a:lnTo>
                    <a:pt x="1440" y="9202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9"/>
            <p:cNvSpPr/>
            <p:nvPr/>
          </p:nvSpPr>
          <p:spPr>
            <a:xfrm>
              <a:off x="1563850" y="3677525"/>
              <a:ext cx="529225" cy="161675"/>
            </a:xfrm>
            <a:custGeom>
              <a:rect b="b" l="l" r="r" t="t"/>
              <a:pathLst>
                <a:path extrusionOk="0" h="6467" w="21169">
                  <a:moveTo>
                    <a:pt x="0" y="1"/>
                  </a:moveTo>
                  <a:lnTo>
                    <a:pt x="0" y="6466"/>
                  </a:lnTo>
                  <a:lnTo>
                    <a:pt x="21168" y="6466"/>
                  </a:lnTo>
                  <a:lnTo>
                    <a:pt x="21168" y="1"/>
                  </a:ln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9"/>
            <p:cNvSpPr/>
            <p:nvPr/>
          </p:nvSpPr>
          <p:spPr>
            <a:xfrm>
              <a:off x="1747325" y="3677525"/>
              <a:ext cx="148600" cy="148250"/>
            </a:xfrm>
            <a:custGeom>
              <a:rect b="b" l="l" r="r" t="t"/>
              <a:pathLst>
                <a:path extrusionOk="0" h="5930" w="5944">
                  <a:moveTo>
                    <a:pt x="2438" y="1"/>
                  </a:moveTo>
                  <a:lnTo>
                    <a:pt x="2438" y="2220"/>
                  </a:lnTo>
                  <a:cubicBezTo>
                    <a:pt x="2438" y="2220"/>
                    <a:pt x="2299" y="2513"/>
                    <a:pt x="2115" y="3556"/>
                  </a:cubicBezTo>
                  <a:cubicBezTo>
                    <a:pt x="1932" y="4599"/>
                    <a:pt x="706" y="4812"/>
                    <a:pt x="353" y="5055"/>
                  </a:cubicBezTo>
                  <a:cubicBezTo>
                    <a:pt x="0" y="5298"/>
                    <a:pt x="169" y="5930"/>
                    <a:pt x="169" y="5930"/>
                  </a:cubicBezTo>
                  <a:cubicBezTo>
                    <a:pt x="263" y="5284"/>
                    <a:pt x="784" y="5334"/>
                    <a:pt x="1673" y="5025"/>
                  </a:cubicBezTo>
                  <a:cubicBezTo>
                    <a:pt x="2393" y="4777"/>
                    <a:pt x="2732" y="4280"/>
                    <a:pt x="2831" y="4106"/>
                  </a:cubicBezTo>
                  <a:lnTo>
                    <a:pt x="2831" y="4106"/>
                  </a:lnTo>
                  <a:cubicBezTo>
                    <a:pt x="2815" y="4301"/>
                    <a:pt x="2881" y="4624"/>
                    <a:pt x="3387" y="4931"/>
                  </a:cubicBezTo>
                  <a:cubicBezTo>
                    <a:pt x="3387" y="4931"/>
                    <a:pt x="3372" y="4285"/>
                    <a:pt x="3823" y="4042"/>
                  </a:cubicBezTo>
                  <a:lnTo>
                    <a:pt x="3878" y="4042"/>
                  </a:lnTo>
                  <a:cubicBezTo>
                    <a:pt x="4394" y="4196"/>
                    <a:pt x="4509" y="4727"/>
                    <a:pt x="4941" y="5268"/>
                  </a:cubicBezTo>
                  <a:cubicBezTo>
                    <a:pt x="5141" y="5522"/>
                    <a:pt x="5373" y="5589"/>
                    <a:pt x="5563" y="5589"/>
                  </a:cubicBezTo>
                  <a:cubicBezTo>
                    <a:pt x="5780" y="5589"/>
                    <a:pt x="5943" y="5502"/>
                    <a:pt x="5943" y="5502"/>
                  </a:cubicBezTo>
                  <a:cubicBezTo>
                    <a:pt x="5936" y="5502"/>
                    <a:pt x="5929" y="5502"/>
                    <a:pt x="5922" y="5502"/>
                  </a:cubicBezTo>
                  <a:cubicBezTo>
                    <a:pt x="5587" y="5502"/>
                    <a:pt x="5474" y="5487"/>
                    <a:pt x="4886" y="4077"/>
                  </a:cubicBezTo>
                  <a:cubicBezTo>
                    <a:pt x="4419" y="2944"/>
                    <a:pt x="4027" y="2543"/>
                    <a:pt x="3878" y="2419"/>
                  </a:cubicBezTo>
                  <a:lnTo>
                    <a:pt x="3878" y="1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9"/>
            <p:cNvSpPr/>
            <p:nvPr/>
          </p:nvSpPr>
          <p:spPr>
            <a:xfrm>
              <a:off x="1594625" y="3698375"/>
              <a:ext cx="12800" cy="12825"/>
            </a:xfrm>
            <a:custGeom>
              <a:rect b="b" l="l" r="r" t="t"/>
              <a:pathLst>
                <a:path extrusionOk="0" h="513" w="512">
                  <a:moveTo>
                    <a:pt x="253" y="1"/>
                  </a:moveTo>
                  <a:cubicBezTo>
                    <a:pt x="115" y="1"/>
                    <a:pt x="0" y="114"/>
                    <a:pt x="0" y="258"/>
                  </a:cubicBezTo>
                  <a:cubicBezTo>
                    <a:pt x="0" y="398"/>
                    <a:pt x="115" y="512"/>
                    <a:pt x="253" y="512"/>
                  </a:cubicBezTo>
                  <a:cubicBezTo>
                    <a:pt x="397" y="512"/>
                    <a:pt x="512" y="398"/>
                    <a:pt x="512" y="258"/>
                  </a:cubicBezTo>
                  <a:cubicBezTo>
                    <a:pt x="512" y="114"/>
                    <a:pt x="397" y="1"/>
                    <a:pt x="253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9"/>
            <p:cNvSpPr/>
            <p:nvPr/>
          </p:nvSpPr>
          <p:spPr>
            <a:xfrm>
              <a:off x="1615225" y="3738975"/>
              <a:ext cx="15175" cy="15150"/>
            </a:xfrm>
            <a:custGeom>
              <a:rect b="b" l="l" r="r" t="t"/>
              <a:pathLst>
                <a:path extrusionOk="0" h="606" w="607">
                  <a:moveTo>
                    <a:pt x="304" y="0"/>
                  </a:moveTo>
                  <a:cubicBezTo>
                    <a:pt x="134" y="0"/>
                    <a:pt x="1" y="135"/>
                    <a:pt x="1" y="303"/>
                  </a:cubicBezTo>
                  <a:cubicBezTo>
                    <a:pt x="1" y="467"/>
                    <a:pt x="134" y="606"/>
                    <a:pt x="304" y="606"/>
                  </a:cubicBezTo>
                  <a:cubicBezTo>
                    <a:pt x="467" y="606"/>
                    <a:pt x="606" y="467"/>
                    <a:pt x="606" y="303"/>
                  </a:cubicBezTo>
                  <a:cubicBezTo>
                    <a:pt x="606" y="135"/>
                    <a:pt x="467" y="0"/>
                    <a:pt x="304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9"/>
            <p:cNvSpPr/>
            <p:nvPr/>
          </p:nvSpPr>
          <p:spPr>
            <a:xfrm>
              <a:off x="1662150" y="3704825"/>
              <a:ext cx="13575" cy="13425"/>
            </a:xfrm>
            <a:custGeom>
              <a:rect b="b" l="l" r="r" t="t"/>
              <a:pathLst>
                <a:path extrusionOk="0" h="537" w="543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7"/>
                    <a:pt x="269" y="537"/>
                  </a:cubicBezTo>
                  <a:cubicBezTo>
                    <a:pt x="418" y="537"/>
                    <a:pt x="542" y="418"/>
                    <a:pt x="542" y="269"/>
                  </a:cubicBezTo>
                  <a:cubicBezTo>
                    <a:pt x="542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9"/>
            <p:cNvSpPr/>
            <p:nvPr/>
          </p:nvSpPr>
          <p:spPr>
            <a:xfrm>
              <a:off x="2045375" y="3784400"/>
              <a:ext cx="13550" cy="13550"/>
            </a:xfrm>
            <a:custGeom>
              <a:rect b="b" l="l" r="r" t="t"/>
              <a:pathLst>
                <a:path extrusionOk="0" h="542" w="542">
                  <a:moveTo>
                    <a:pt x="273" y="1"/>
                  </a:moveTo>
                  <a:cubicBezTo>
                    <a:pt x="125" y="1"/>
                    <a:pt x="1" y="125"/>
                    <a:pt x="1" y="274"/>
                  </a:cubicBezTo>
                  <a:cubicBezTo>
                    <a:pt x="1" y="422"/>
                    <a:pt x="125" y="542"/>
                    <a:pt x="273" y="542"/>
                  </a:cubicBezTo>
                  <a:cubicBezTo>
                    <a:pt x="422" y="542"/>
                    <a:pt x="542" y="422"/>
                    <a:pt x="542" y="274"/>
                  </a:cubicBezTo>
                  <a:cubicBezTo>
                    <a:pt x="542" y="125"/>
                    <a:pt x="422" y="1"/>
                    <a:pt x="273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9"/>
            <p:cNvSpPr/>
            <p:nvPr/>
          </p:nvSpPr>
          <p:spPr>
            <a:xfrm>
              <a:off x="1622800" y="3791225"/>
              <a:ext cx="13550" cy="13425"/>
            </a:xfrm>
            <a:custGeom>
              <a:rect b="b" l="l" r="r" t="t"/>
              <a:pathLst>
                <a:path extrusionOk="0" h="537" w="542">
                  <a:moveTo>
                    <a:pt x="269" y="1"/>
                  </a:moveTo>
                  <a:cubicBezTo>
                    <a:pt x="120" y="1"/>
                    <a:pt x="1" y="120"/>
                    <a:pt x="1" y="269"/>
                  </a:cubicBezTo>
                  <a:cubicBezTo>
                    <a:pt x="1" y="418"/>
                    <a:pt x="120" y="537"/>
                    <a:pt x="269" y="537"/>
                  </a:cubicBezTo>
                  <a:cubicBezTo>
                    <a:pt x="418" y="537"/>
                    <a:pt x="542" y="418"/>
                    <a:pt x="542" y="269"/>
                  </a:cubicBezTo>
                  <a:cubicBezTo>
                    <a:pt x="542" y="120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9"/>
            <p:cNvSpPr/>
            <p:nvPr/>
          </p:nvSpPr>
          <p:spPr>
            <a:xfrm>
              <a:off x="1681250" y="3751625"/>
              <a:ext cx="23525" cy="23500"/>
            </a:xfrm>
            <a:custGeom>
              <a:rect b="b" l="l" r="r" t="t"/>
              <a:pathLst>
                <a:path extrusionOk="0" h="940" w="941">
                  <a:moveTo>
                    <a:pt x="473" y="1"/>
                  </a:moveTo>
                  <a:cubicBezTo>
                    <a:pt x="214" y="1"/>
                    <a:pt x="1" y="209"/>
                    <a:pt x="1" y="468"/>
                  </a:cubicBezTo>
                  <a:cubicBezTo>
                    <a:pt x="1" y="731"/>
                    <a:pt x="214" y="940"/>
                    <a:pt x="473" y="940"/>
                  </a:cubicBezTo>
                  <a:cubicBezTo>
                    <a:pt x="731" y="940"/>
                    <a:pt x="940" y="731"/>
                    <a:pt x="940" y="468"/>
                  </a:cubicBezTo>
                  <a:cubicBezTo>
                    <a:pt x="940" y="209"/>
                    <a:pt x="731" y="1"/>
                    <a:pt x="473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9"/>
            <p:cNvSpPr/>
            <p:nvPr/>
          </p:nvSpPr>
          <p:spPr>
            <a:xfrm>
              <a:off x="1739625" y="3731150"/>
              <a:ext cx="15675" cy="15675"/>
            </a:xfrm>
            <a:custGeom>
              <a:rect b="b" l="l" r="r" t="t"/>
              <a:pathLst>
                <a:path extrusionOk="0" h="627" w="627">
                  <a:moveTo>
                    <a:pt x="313" y="1"/>
                  </a:moveTo>
                  <a:cubicBezTo>
                    <a:pt x="139" y="1"/>
                    <a:pt x="1" y="139"/>
                    <a:pt x="1" y="313"/>
                  </a:cubicBezTo>
                  <a:cubicBezTo>
                    <a:pt x="1" y="482"/>
                    <a:pt x="139" y="627"/>
                    <a:pt x="313" y="627"/>
                  </a:cubicBezTo>
                  <a:cubicBezTo>
                    <a:pt x="487" y="627"/>
                    <a:pt x="626" y="482"/>
                    <a:pt x="626" y="313"/>
                  </a:cubicBezTo>
                  <a:cubicBezTo>
                    <a:pt x="626" y="139"/>
                    <a:pt x="487" y="1"/>
                    <a:pt x="313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9"/>
            <p:cNvSpPr/>
            <p:nvPr/>
          </p:nvSpPr>
          <p:spPr>
            <a:xfrm>
              <a:off x="1891425" y="3698375"/>
              <a:ext cx="12850" cy="12825"/>
            </a:xfrm>
            <a:custGeom>
              <a:rect b="b" l="l" r="r" t="t"/>
              <a:pathLst>
                <a:path extrusionOk="0" h="513" w="514">
                  <a:moveTo>
                    <a:pt x="259" y="1"/>
                  </a:moveTo>
                  <a:cubicBezTo>
                    <a:pt x="115" y="1"/>
                    <a:pt x="1" y="114"/>
                    <a:pt x="1" y="258"/>
                  </a:cubicBezTo>
                  <a:cubicBezTo>
                    <a:pt x="1" y="398"/>
                    <a:pt x="115" y="512"/>
                    <a:pt x="259" y="512"/>
                  </a:cubicBezTo>
                  <a:cubicBezTo>
                    <a:pt x="399" y="512"/>
                    <a:pt x="513" y="398"/>
                    <a:pt x="513" y="258"/>
                  </a:cubicBezTo>
                  <a:cubicBezTo>
                    <a:pt x="513" y="114"/>
                    <a:pt x="399" y="1"/>
                    <a:pt x="259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9"/>
            <p:cNvSpPr/>
            <p:nvPr/>
          </p:nvSpPr>
          <p:spPr>
            <a:xfrm>
              <a:off x="1912050" y="3738975"/>
              <a:ext cx="20650" cy="20625"/>
            </a:xfrm>
            <a:custGeom>
              <a:rect b="b" l="l" r="r" t="t"/>
              <a:pathLst>
                <a:path extrusionOk="0" h="825" w="826">
                  <a:moveTo>
                    <a:pt x="413" y="0"/>
                  </a:moveTo>
                  <a:cubicBezTo>
                    <a:pt x="189" y="0"/>
                    <a:pt x="0" y="184"/>
                    <a:pt x="0" y="413"/>
                  </a:cubicBezTo>
                  <a:cubicBezTo>
                    <a:pt x="0" y="641"/>
                    <a:pt x="189" y="825"/>
                    <a:pt x="413" y="825"/>
                  </a:cubicBezTo>
                  <a:cubicBezTo>
                    <a:pt x="642" y="825"/>
                    <a:pt x="825" y="641"/>
                    <a:pt x="825" y="413"/>
                  </a:cubicBezTo>
                  <a:cubicBezTo>
                    <a:pt x="825" y="184"/>
                    <a:pt x="642" y="0"/>
                    <a:pt x="413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9"/>
            <p:cNvSpPr/>
            <p:nvPr/>
          </p:nvSpPr>
          <p:spPr>
            <a:xfrm>
              <a:off x="1958975" y="3704825"/>
              <a:ext cx="13550" cy="13425"/>
            </a:xfrm>
            <a:custGeom>
              <a:rect b="b" l="l" r="r" t="t"/>
              <a:pathLst>
                <a:path extrusionOk="0" h="537" w="542">
                  <a:moveTo>
                    <a:pt x="273" y="0"/>
                  </a:moveTo>
                  <a:cubicBezTo>
                    <a:pt x="124" y="0"/>
                    <a:pt x="0" y="120"/>
                    <a:pt x="0" y="269"/>
                  </a:cubicBezTo>
                  <a:cubicBezTo>
                    <a:pt x="0" y="418"/>
                    <a:pt x="124" y="537"/>
                    <a:pt x="273" y="537"/>
                  </a:cubicBezTo>
                  <a:cubicBezTo>
                    <a:pt x="422" y="537"/>
                    <a:pt x="541" y="418"/>
                    <a:pt x="541" y="269"/>
                  </a:cubicBezTo>
                  <a:cubicBezTo>
                    <a:pt x="541" y="120"/>
                    <a:pt x="422" y="0"/>
                    <a:pt x="273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9"/>
            <p:cNvSpPr/>
            <p:nvPr/>
          </p:nvSpPr>
          <p:spPr>
            <a:xfrm>
              <a:off x="1978225" y="3751625"/>
              <a:ext cx="23475" cy="23500"/>
            </a:xfrm>
            <a:custGeom>
              <a:rect b="b" l="l" r="r" t="t"/>
              <a:pathLst>
                <a:path extrusionOk="0" h="940" w="939">
                  <a:moveTo>
                    <a:pt x="472" y="1"/>
                  </a:moveTo>
                  <a:cubicBezTo>
                    <a:pt x="209" y="1"/>
                    <a:pt x="0" y="209"/>
                    <a:pt x="0" y="468"/>
                  </a:cubicBezTo>
                  <a:cubicBezTo>
                    <a:pt x="0" y="731"/>
                    <a:pt x="209" y="940"/>
                    <a:pt x="472" y="940"/>
                  </a:cubicBezTo>
                  <a:cubicBezTo>
                    <a:pt x="730" y="940"/>
                    <a:pt x="938" y="731"/>
                    <a:pt x="938" y="468"/>
                  </a:cubicBezTo>
                  <a:cubicBezTo>
                    <a:pt x="938" y="209"/>
                    <a:pt x="730" y="1"/>
                    <a:pt x="472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9"/>
            <p:cNvSpPr/>
            <p:nvPr/>
          </p:nvSpPr>
          <p:spPr>
            <a:xfrm>
              <a:off x="2036550" y="3731150"/>
              <a:ext cx="15675" cy="15675"/>
            </a:xfrm>
            <a:custGeom>
              <a:rect b="b" l="l" r="r" t="t"/>
              <a:pathLst>
                <a:path extrusionOk="0" h="627" w="627">
                  <a:moveTo>
                    <a:pt x="314" y="1"/>
                  </a:moveTo>
                  <a:cubicBezTo>
                    <a:pt x="140" y="1"/>
                    <a:pt x="1" y="139"/>
                    <a:pt x="1" y="313"/>
                  </a:cubicBezTo>
                  <a:cubicBezTo>
                    <a:pt x="1" y="482"/>
                    <a:pt x="140" y="627"/>
                    <a:pt x="314" y="627"/>
                  </a:cubicBezTo>
                  <a:cubicBezTo>
                    <a:pt x="488" y="627"/>
                    <a:pt x="626" y="482"/>
                    <a:pt x="626" y="313"/>
                  </a:cubicBezTo>
                  <a:cubicBezTo>
                    <a:pt x="626" y="139"/>
                    <a:pt x="488" y="1"/>
                    <a:pt x="314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9"/>
            <p:cNvSpPr/>
            <p:nvPr/>
          </p:nvSpPr>
          <p:spPr>
            <a:xfrm>
              <a:off x="1575125" y="3384650"/>
              <a:ext cx="251175" cy="62875"/>
            </a:xfrm>
            <a:custGeom>
              <a:rect b="b" l="l" r="r" t="t"/>
              <a:pathLst>
                <a:path extrusionOk="0" h="2515" w="10047">
                  <a:moveTo>
                    <a:pt x="5021" y="1"/>
                  </a:moveTo>
                  <a:cubicBezTo>
                    <a:pt x="2250" y="1"/>
                    <a:pt x="1" y="2514"/>
                    <a:pt x="1" y="2514"/>
                  </a:cubicBezTo>
                  <a:lnTo>
                    <a:pt x="10046" y="2514"/>
                  </a:lnTo>
                  <a:cubicBezTo>
                    <a:pt x="10021" y="2489"/>
                    <a:pt x="7782" y="1"/>
                    <a:pt x="502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9"/>
            <p:cNvSpPr/>
            <p:nvPr/>
          </p:nvSpPr>
          <p:spPr>
            <a:xfrm>
              <a:off x="1808275" y="3447500"/>
              <a:ext cx="18025" cy="25"/>
            </a:xfrm>
            <a:custGeom>
              <a:rect b="b" l="l" r="r" t="t"/>
              <a:pathLst>
                <a:path extrusionOk="0" h="1" w="721">
                  <a:moveTo>
                    <a:pt x="720" y="0"/>
                  </a:moveTo>
                  <a:lnTo>
                    <a:pt x="720" y="0"/>
                  </a:lnTo>
                  <a:lnTo>
                    <a:pt x="0" y="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99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9"/>
            <p:cNvSpPr/>
            <p:nvPr/>
          </p:nvSpPr>
          <p:spPr>
            <a:xfrm>
              <a:off x="1826275" y="3384650"/>
              <a:ext cx="251275" cy="62875"/>
            </a:xfrm>
            <a:custGeom>
              <a:rect b="b" l="l" r="r" t="t"/>
              <a:pathLst>
                <a:path extrusionOk="0" h="2515" w="10051">
                  <a:moveTo>
                    <a:pt x="5026" y="1"/>
                  </a:moveTo>
                  <a:cubicBezTo>
                    <a:pt x="2265" y="1"/>
                    <a:pt x="25" y="2489"/>
                    <a:pt x="0" y="2514"/>
                  </a:cubicBezTo>
                  <a:lnTo>
                    <a:pt x="10050" y="2514"/>
                  </a:lnTo>
                  <a:cubicBezTo>
                    <a:pt x="10050" y="2514"/>
                    <a:pt x="7802" y="1"/>
                    <a:pt x="5026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9"/>
            <p:cNvSpPr/>
            <p:nvPr/>
          </p:nvSpPr>
          <p:spPr>
            <a:xfrm>
              <a:off x="1826275" y="3447500"/>
              <a:ext cx="18025" cy="25"/>
            </a:xfrm>
            <a:custGeom>
              <a:rect b="b" l="l" r="r" t="t"/>
              <a:pathLst>
                <a:path extrusionOk="0" h="1" w="721">
                  <a:moveTo>
                    <a:pt x="72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799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6" name="Google Shape;1746;p19"/>
          <p:cNvGrpSpPr/>
          <p:nvPr/>
        </p:nvGrpSpPr>
        <p:grpSpPr>
          <a:xfrm>
            <a:off x="7999029" y="4223500"/>
            <a:ext cx="465850" cy="624575"/>
            <a:chOff x="458275" y="2838888"/>
            <a:chExt cx="465850" cy="624575"/>
          </a:xfrm>
        </p:grpSpPr>
        <p:sp>
          <p:nvSpPr>
            <p:cNvPr id="1747" name="Google Shape;1747;p19"/>
            <p:cNvSpPr/>
            <p:nvPr/>
          </p:nvSpPr>
          <p:spPr>
            <a:xfrm>
              <a:off x="527825" y="3142138"/>
              <a:ext cx="39625" cy="216775"/>
            </a:xfrm>
            <a:custGeom>
              <a:rect b="b" l="l" r="r" t="t"/>
              <a:pathLst>
                <a:path extrusionOk="0" h="8671" w="1585">
                  <a:moveTo>
                    <a:pt x="1" y="1"/>
                  </a:moveTo>
                  <a:lnTo>
                    <a:pt x="1" y="8671"/>
                  </a:lnTo>
                  <a:lnTo>
                    <a:pt x="1584" y="867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9"/>
            <p:cNvSpPr/>
            <p:nvPr/>
          </p:nvSpPr>
          <p:spPr>
            <a:xfrm>
              <a:off x="461150" y="3329263"/>
              <a:ext cx="172950" cy="134200"/>
            </a:xfrm>
            <a:custGeom>
              <a:rect b="b" l="l" r="r" t="t"/>
              <a:pathLst>
                <a:path extrusionOk="0" h="5368" w="6918">
                  <a:moveTo>
                    <a:pt x="4554" y="1782"/>
                  </a:moveTo>
                  <a:lnTo>
                    <a:pt x="4951" y="3585"/>
                  </a:lnTo>
                  <a:lnTo>
                    <a:pt x="1972" y="3585"/>
                  </a:lnTo>
                  <a:lnTo>
                    <a:pt x="2365" y="1782"/>
                  </a:lnTo>
                  <a:close/>
                  <a:moveTo>
                    <a:pt x="2097" y="0"/>
                  </a:moveTo>
                  <a:cubicBezTo>
                    <a:pt x="1430" y="0"/>
                    <a:pt x="820" y="486"/>
                    <a:pt x="681" y="1137"/>
                  </a:cubicBezTo>
                  <a:lnTo>
                    <a:pt x="85" y="3848"/>
                  </a:lnTo>
                  <a:cubicBezTo>
                    <a:pt x="0" y="4231"/>
                    <a:pt x="85" y="4612"/>
                    <a:pt x="323" y="4905"/>
                  </a:cubicBezTo>
                  <a:cubicBezTo>
                    <a:pt x="557" y="5199"/>
                    <a:pt x="919" y="5368"/>
                    <a:pt x="1307" y="5368"/>
                  </a:cubicBezTo>
                  <a:lnTo>
                    <a:pt x="5612" y="5368"/>
                  </a:lnTo>
                  <a:cubicBezTo>
                    <a:pt x="6000" y="5368"/>
                    <a:pt x="6362" y="5203"/>
                    <a:pt x="6596" y="4910"/>
                  </a:cubicBezTo>
                  <a:cubicBezTo>
                    <a:pt x="6834" y="4618"/>
                    <a:pt x="6917" y="4231"/>
                    <a:pt x="6839" y="3848"/>
                  </a:cubicBezTo>
                  <a:lnTo>
                    <a:pt x="6238" y="1137"/>
                  </a:lnTo>
                  <a:cubicBezTo>
                    <a:pt x="6099" y="486"/>
                    <a:pt x="5487" y="0"/>
                    <a:pt x="4827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9" name="Google Shape;1749;p19"/>
            <p:cNvGrpSpPr/>
            <p:nvPr/>
          </p:nvGrpSpPr>
          <p:grpSpPr>
            <a:xfrm>
              <a:off x="458275" y="2838888"/>
              <a:ext cx="465850" cy="323025"/>
              <a:chOff x="458275" y="2838888"/>
              <a:chExt cx="465850" cy="323025"/>
            </a:xfrm>
          </p:grpSpPr>
          <p:sp>
            <p:nvSpPr>
              <p:cNvPr id="1750" name="Google Shape;1750;p19"/>
              <p:cNvSpPr/>
              <p:nvPr/>
            </p:nvSpPr>
            <p:spPr>
              <a:xfrm>
                <a:off x="458275" y="2838888"/>
                <a:ext cx="180300" cy="280825"/>
              </a:xfrm>
              <a:custGeom>
                <a:rect b="b" l="l" r="r" t="t"/>
                <a:pathLst>
                  <a:path extrusionOk="0" h="11233" w="7212">
                    <a:moveTo>
                      <a:pt x="3606" y="0"/>
                    </a:moveTo>
                    <a:cubicBezTo>
                      <a:pt x="3434" y="0"/>
                      <a:pt x="3261" y="65"/>
                      <a:pt x="3129" y="194"/>
                    </a:cubicBezTo>
                    <a:lnTo>
                      <a:pt x="478" y="2850"/>
                    </a:lnTo>
                    <a:cubicBezTo>
                      <a:pt x="215" y="3109"/>
                      <a:pt x="1" y="3625"/>
                      <a:pt x="1" y="3992"/>
                    </a:cubicBezTo>
                    <a:lnTo>
                      <a:pt x="1" y="10562"/>
                    </a:lnTo>
                    <a:cubicBezTo>
                      <a:pt x="1" y="10934"/>
                      <a:pt x="305" y="11232"/>
                      <a:pt x="672" y="11232"/>
                    </a:cubicBezTo>
                    <a:lnTo>
                      <a:pt x="6541" y="11232"/>
                    </a:lnTo>
                    <a:cubicBezTo>
                      <a:pt x="6908" y="11232"/>
                      <a:pt x="7211" y="10934"/>
                      <a:pt x="7211" y="10562"/>
                    </a:cubicBezTo>
                    <a:lnTo>
                      <a:pt x="7211" y="3992"/>
                    </a:lnTo>
                    <a:cubicBezTo>
                      <a:pt x="7211" y="3625"/>
                      <a:pt x="6998" y="3109"/>
                      <a:pt x="6734" y="2850"/>
                    </a:cubicBezTo>
                    <a:lnTo>
                      <a:pt x="4078" y="194"/>
                    </a:lnTo>
                    <a:cubicBezTo>
                      <a:pt x="3949" y="65"/>
                      <a:pt x="3778" y="0"/>
                      <a:pt x="3606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9"/>
              <p:cNvSpPr/>
              <p:nvPr/>
            </p:nvSpPr>
            <p:spPr>
              <a:xfrm>
                <a:off x="527825" y="3068413"/>
                <a:ext cx="39625" cy="93500"/>
              </a:xfrm>
              <a:custGeom>
                <a:rect b="b" l="l" r="r" t="t"/>
                <a:pathLst>
                  <a:path extrusionOk="0" h="3740" w="1585">
                    <a:moveTo>
                      <a:pt x="794" y="0"/>
                    </a:moveTo>
                    <a:cubicBezTo>
                      <a:pt x="358" y="0"/>
                      <a:pt x="1" y="353"/>
                      <a:pt x="1" y="790"/>
                    </a:cubicBezTo>
                    <a:lnTo>
                      <a:pt x="1" y="2950"/>
                    </a:lnTo>
                    <a:cubicBezTo>
                      <a:pt x="1" y="3387"/>
                      <a:pt x="358" y="3740"/>
                      <a:pt x="794" y="3740"/>
                    </a:cubicBezTo>
                    <a:cubicBezTo>
                      <a:pt x="1232" y="3740"/>
                      <a:pt x="1584" y="3387"/>
                      <a:pt x="1584" y="2950"/>
                    </a:cubicBezTo>
                    <a:lnTo>
                      <a:pt x="1584" y="790"/>
                    </a:lnTo>
                    <a:cubicBezTo>
                      <a:pt x="1584" y="353"/>
                      <a:pt x="1232" y="0"/>
                      <a:pt x="794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9"/>
              <p:cNvSpPr/>
              <p:nvPr/>
            </p:nvSpPr>
            <p:spPr>
              <a:xfrm>
                <a:off x="743950" y="2921938"/>
                <a:ext cx="180175" cy="197775"/>
              </a:xfrm>
              <a:custGeom>
                <a:rect b="b" l="l" r="r" t="t"/>
                <a:pathLst>
                  <a:path extrusionOk="0" h="7911" w="7207">
                    <a:moveTo>
                      <a:pt x="224" y="0"/>
                    </a:moveTo>
                    <a:cubicBezTo>
                      <a:pt x="100" y="0"/>
                      <a:pt x="1" y="104"/>
                      <a:pt x="1" y="223"/>
                    </a:cubicBezTo>
                    <a:lnTo>
                      <a:pt x="1" y="7687"/>
                    </a:lnTo>
                    <a:cubicBezTo>
                      <a:pt x="1" y="7811"/>
                      <a:pt x="100" y="7910"/>
                      <a:pt x="224" y="7910"/>
                    </a:cubicBezTo>
                    <a:lnTo>
                      <a:pt x="6982" y="7910"/>
                    </a:lnTo>
                    <a:cubicBezTo>
                      <a:pt x="7106" y="7910"/>
                      <a:pt x="7206" y="7811"/>
                      <a:pt x="7206" y="7687"/>
                    </a:cubicBezTo>
                    <a:lnTo>
                      <a:pt x="7206" y="223"/>
                    </a:lnTo>
                    <a:cubicBezTo>
                      <a:pt x="7206" y="104"/>
                      <a:pt x="7106" y="0"/>
                      <a:pt x="6982" y="0"/>
                    </a:cubicBezTo>
                    <a:lnTo>
                      <a:pt x="6620" y="0"/>
                    </a:lnTo>
                    <a:cubicBezTo>
                      <a:pt x="6496" y="0"/>
                      <a:pt x="6397" y="104"/>
                      <a:pt x="6397" y="223"/>
                    </a:cubicBezTo>
                    <a:lnTo>
                      <a:pt x="6397" y="6883"/>
                    </a:lnTo>
                    <a:cubicBezTo>
                      <a:pt x="6397" y="7007"/>
                      <a:pt x="6297" y="7106"/>
                      <a:pt x="6173" y="7106"/>
                    </a:cubicBezTo>
                    <a:lnTo>
                      <a:pt x="5265" y="7106"/>
                    </a:lnTo>
                    <a:cubicBezTo>
                      <a:pt x="5140" y="7106"/>
                      <a:pt x="5041" y="7007"/>
                      <a:pt x="5041" y="6883"/>
                    </a:cubicBezTo>
                    <a:lnTo>
                      <a:pt x="5041" y="223"/>
                    </a:lnTo>
                    <a:cubicBezTo>
                      <a:pt x="5041" y="104"/>
                      <a:pt x="4942" y="0"/>
                      <a:pt x="4818" y="0"/>
                    </a:cubicBezTo>
                    <a:lnTo>
                      <a:pt x="4475" y="0"/>
                    </a:lnTo>
                    <a:cubicBezTo>
                      <a:pt x="4351" y="0"/>
                      <a:pt x="4252" y="104"/>
                      <a:pt x="4252" y="223"/>
                    </a:cubicBezTo>
                    <a:lnTo>
                      <a:pt x="4252" y="6883"/>
                    </a:lnTo>
                    <a:cubicBezTo>
                      <a:pt x="4252" y="7007"/>
                      <a:pt x="4152" y="7106"/>
                      <a:pt x="4028" y="7106"/>
                    </a:cubicBezTo>
                    <a:lnTo>
                      <a:pt x="3120" y="7106"/>
                    </a:lnTo>
                    <a:cubicBezTo>
                      <a:pt x="2994" y="7106"/>
                      <a:pt x="2895" y="7007"/>
                      <a:pt x="2895" y="6883"/>
                    </a:cubicBezTo>
                    <a:lnTo>
                      <a:pt x="2895" y="223"/>
                    </a:lnTo>
                    <a:cubicBezTo>
                      <a:pt x="2895" y="104"/>
                      <a:pt x="2797" y="0"/>
                      <a:pt x="2673" y="0"/>
                    </a:cubicBezTo>
                    <a:lnTo>
                      <a:pt x="2325" y="0"/>
                    </a:lnTo>
                    <a:cubicBezTo>
                      <a:pt x="2205" y="0"/>
                      <a:pt x="2101" y="104"/>
                      <a:pt x="2101" y="223"/>
                    </a:cubicBezTo>
                    <a:lnTo>
                      <a:pt x="2101" y="6883"/>
                    </a:lnTo>
                    <a:cubicBezTo>
                      <a:pt x="2101" y="7007"/>
                      <a:pt x="2002" y="7106"/>
                      <a:pt x="1878" y="7106"/>
                    </a:cubicBezTo>
                    <a:lnTo>
                      <a:pt x="974" y="7106"/>
                    </a:lnTo>
                    <a:cubicBezTo>
                      <a:pt x="849" y="7106"/>
                      <a:pt x="750" y="7007"/>
                      <a:pt x="750" y="6883"/>
                    </a:cubicBezTo>
                    <a:lnTo>
                      <a:pt x="750" y="223"/>
                    </a:lnTo>
                    <a:cubicBezTo>
                      <a:pt x="750" y="104"/>
                      <a:pt x="647" y="0"/>
                      <a:pt x="527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9"/>
              <p:cNvSpPr/>
              <p:nvPr/>
            </p:nvSpPr>
            <p:spPr>
              <a:xfrm>
                <a:off x="813475" y="3077838"/>
                <a:ext cx="39500" cy="84075"/>
              </a:xfrm>
              <a:custGeom>
                <a:rect b="b" l="l" r="r" t="t"/>
                <a:pathLst>
                  <a:path extrusionOk="0" h="3363" w="1580">
                    <a:moveTo>
                      <a:pt x="114" y="1"/>
                    </a:moveTo>
                    <a:cubicBezTo>
                      <a:pt x="41" y="120"/>
                      <a:pt x="0" y="264"/>
                      <a:pt x="0" y="413"/>
                    </a:cubicBezTo>
                    <a:lnTo>
                      <a:pt x="0" y="2573"/>
                    </a:lnTo>
                    <a:cubicBezTo>
                      <a:pt x="0" y="2792"/>
                      <a:pt x="89" y="2990"/>
                      <a:pt x="234" y="3134"/>
                    </a:cubicBezTo>
                    <a:cubicBezTo>
                      <a:pt x="378" y="3278"/>
                      <a:pt x="571" y="3363"/>
                      <a:pt x="790" y="3363"/>
                    </a:cubicBezTo>
                    <a:cubicBezTo>
                      <a:pt x="1226" y="3363"/>
                      <a:pt x="1579" y="3010"/>
                      <a:pt x="1579" y="2573"/>
                    </a:cubicBezTo>
                    <a:lnTo>
                      <a:pt x="1579" y="413"/>
                    </a:lnTo>
                    <a:cubicBezTo>
                      <a:pt x="1579" y="264"/>
                      <a:pt x="1540" y="125"/>
                      <a:pt x="1471" y="6"/>
                    </a:cubicBezTo>
                    <a:lnTo>
                      <a:pt x="1471" y="870"/>
                    </a:lnTo>
                    <a:lnTo>
                      <a:pt x="114" y="870"/>
                    </a:lnTo>
                    <a:lnTo>
                      <a:pt x="114" y="1"/>
                    </a:ln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4" name="Google Shape;1754;p19"/>
            <p:cNvSpPr/>
            <p:nvPr/>
          </p:nvSpPr>
          <p:spPr>
            <a:xfrm>
              <a:off x="813475" y="3142138"/>
              <a:ext cx="39500" cy="216775"/>
            </a:xfrm>
            <a:custGeom>
              <a:rect b="b" l="l" r="r" t="t"/>
              <a:pathLst>
                <a:path extrusionOk="0" h="8671" w="1580">
                  <a:moveTo>
                    <a:pt x="0" y="1"/>
                  </a:moveTo>
                  <a:lnTo>
                    <a:pt x="0" y="8671"/>
                  </a:lnTo>
                  <a:lnTo>
                    <a:pt x="1579" y="8671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9"/>
            <p:cNvSpPr/>
            <p:nvPr/>
          </p:nvSpPr>
          <p:spPr>
            <a:xfrm>
              <a:off x="746700" y="3329263"/>
              <a:ext cx="173075" cy="134200"/>
            </a:xfrm>
            <a:custGeom>
              <a:rect b="b" l="l" r="r" t="t"/>
              <a:pathLst>
                <a:path extrusionOk="0" h="5368" w="6923">
                  <a:moveTo>
                    <a:pt x="4559" y="1782"/>
                  </a:moveTo>
                  <a:lnTo>
                    <a:pt x="4951" y="3585"/>
                  </a:lnTo>
                  <a:lnTo>
                    <a:pt x="1971" y="3585"/>
                  </a:lnTo>
                  <a:lnTo>
                    <a:pt x="2368" y="1782"/>
                  </a:lnTo>
                  <a:close/>
                  <a:moveTo>
                    <a:pt x="2095" y="0"/>
                  </a:moveTo>
                  <a:cubicBezTo>
                    <a:pt x="1435" y="0"/>
                    <a:pt x="824" y="486"/>
                    <a:pt x="680" y="1137"/>
                  </a:cubicBezTo>
                  <a:lnTo>
                    <a:pt x="84" y="3848"/>
                  </a:lnTo>
                  <a:cubicBezTo>
                    <a:pt x="0" y="4231"/>
                    <a:pt x="90" y="4612"/>
                    <a:pt x="328" y="4905"/>
                  </a:cubicBezTo>
                  <a:cubicBezTo>
                    <a:pt x="560" y="5199"/>
                    <a:pt x="918" y="5368"/>
                    <a:pt x="1311" y="5368"/>
                  </a:cubicBezTo>
                  <a:lnTo>
                    <a:pt x="5616" y="5368"/>
                  </a:lnTo>
                  <a:cubicBezTo>
                    <a:pt x="6003" y="5368"/>
                    <a:pt x="6361" y="5203"/>
                    <a:pt x="6599" y="4910"/>
                  </a:cubicBezTo>
                  <a:cubicBezTo>
                    <a:pt x="6833" y="4618"/>
                    <a:pt x="6922" y="4231"/>
                    <a:pt x="6837" y="3848"/>
                  </a:cubicBezTo>
                  <a:lnTo>
                    <a:pt x="6242" y="1137"/>
                  </a:lnTo>
                  <a:cubicBezTo>
                    <a:pt x="6097" y="486"/>
                    <a:pt x="5492" y="0"/>
                    <a:pt x="4827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6" name="Google Shape;1756;p19"/>
          <p:cNvGrpSpPr/>
          <p:nvPr/>
        </p:nvGrpSpPr>
        <p:grpSpPr>
          <a:xfrm>
            <a:off x="6246791" y="4262800"/>
            <a:ext cx="683550" cy="546000"/>
            <a:chOff x="5020463" y="2706313"/>
            <a:chExt cx="683550" cy="546000"/>
          </a:xfrm>
        </p:grpSpPr>
        <p:sp>
          <p:nvSpPr>
            <p:cNvPr id="1757" name="Google Shape;1757;p19"/>
            <p:cNvSpPr/>
            <p:nvPr/>
          </p:nvSpPr>
          <p:spPr>
            <a:xfrm>
              <a:off x="5453238" y="2820288"/>
              <a:ext cx="250775" cy="315325"/>
            </a:xfrm>
            <a:custGeom>
              <a:rect b="b" l="l" r="r" t="t"/>
              <a:pathLst>
                <a:path extrusionOk="0" h="12613" w="10031">
                  <a:moveTo>
                    <a:pt x="8372" y="1574"/>
                  </a:moveTo>
                  <a:cubicBezTo>
                    <a:pt x="8416" y="1574"/>
                    <a:pt x="8457" y="1614"/>
                    <a:pt x="8457" y="1659"/>
                  </a:cubicBezTo>
                  <a:lnTo>
                    <a:pt x="8457" y="10955"/>
                  </a:lnTo>
                  <a:cubicBezTo>
                    <a:pt x="8457" y="11004"/>
                    <a:pt x="8416" y="11038"/>
                    <a:pt x="8372" y="11038"/>
                  </a:cubicBezTo>
                  <a:lnTo>
                    <a:pt x="1658" y="11038"/>
                  </a:lnTo>
                  <a:cubicBezTo>
                    <a:pt x="1609" y="11038"/>
                    <a:pt x="1574" y="11004"/>
                    <a:pt x="1574" y="10955"/>
                  </a:cubicBezTo>
                  <a:lnTo>
                    <a:pt x="1574" y="1659"/>
                  </a:lnTo>
                  <a:cubicBezTo>
                    <a:pt x="1574" y="1614"/>
                    <a:pt x="1609" y="1574"/>
                    <a:pt x="1658" y="1574"/>
                  </a:cubicBezTo>
                  <a:close/>
                  <a:moveTo>
                    <a:pt x="1658" y="0"/>
                  </a:moveTo>
                  <a:cubicBezTo>
                    <a:pt x="740" y="0"/>
                    <a:pt x="0" y="745"/>
                    <a:pt x="0" y="1659"/>
                  </a:cubicBezTo>
                  <a:lnTo>
                    <a:pt x="0" y="10955"/>
                  </a:lnTo>
                  <a:cubicBezTo>
                    <a:pt x="0" y="11873"/>
                    <a:pt x="740" y="12613"/>
                    <a:pt x="1658" y="12613"/>
                  </a:cubicBezTo>
                  <a:lnTo>
                    <a:pt x="8372" y="12613"/>
                  </a:lnTo>
                  <a:cubicBezTo>
                    <a:pt x="9285" y="12613"/>
                    <a:pt x="10030" y="11873"/>
                    <a:pt x="10030" y="10955"/>
                  </a:cubicBezTo>
                  <a:lnTo>
                    <a:pt x="10030" y="1659"/>
                  </a:lnTo>
                  <a:cubicBezTo>
                    <a:pt x="10030" y="745"/>
                    <a:pt x="9285" y="0"/>
                    <a:pt x="8372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9"/>
            <p:cNvSpPr/>
            <p:nvPr/>
          </p:nvSpPr>
          <p:spPr>
            <a:xfrm>
              <a:off x="5219463" y="2748038"/>
              <a:ext cx="413775" cy="504275"/>
            </a:xfrm>
            <a:custGeom>
              <a:rect b="b" l="l" r="r" t="t"/>
              <a:pathLst>
                <a:path extrusionOk="0" h="20171" w="16551">
                  <a:moveTo>
                    <a:pt x="3943" y="0"/>
                  </a:moveTo>
                  <a:lnTo>
                    <a:pt x="3780" y="834"/>
                  </a:lnTo>
                  <a:lnTo>
                    <a:pt x="0" y="20171"/>
                  </a:lnTo>
                  <a:lnTo>
                    <a:pt x="16551" y="20171"/>
                  </a:lnTo>
                  <a:lnTo>
                    <a:pt x="12777" y="834"/>
                  </a:lnTo>
                  <a:lnTo>
                    <a:pt x="12613" y="0"/>
                  </a:ln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9"/>
            <p:cNvSpPr/>
            <p:nvPr/>
          </p:nvSpPr>
          <p:spPr>
            <a:xfrm>
              <a:off x="5066888" y="2863363"/>
              <a:ext cx="327650" cy="327500"/>
            </a:xfrm>
            <a:custGeom>
              <a:rect b="b" l="l" r="r" t="t"/>
              <a:pathLst>
                <a:path extrusionOk="0" h="13100" w="13106">
                  <a:moveTo>
                    <a:pt x="1928" y="0"/>
                  </a:moveTo>
                  <a:lnTo>
                    <a:pt x="969" y="963"/>
                  </a:lnTo>
                  <a:lnTo>
                    <a:pt x="963" y="963"/>
                  </a:lnTo>
                  <a:lnTo>
                    <a:pt x="0" y="1926"/>
                  </a:lnTo>
                  <a:lnTo>
                    <a:pt x="9425" y="13099"/>
                  </a:lnTo>
                  <a:lnTo>
                    <a:pt x="11263" y="11263"/>
                  </a:lnTo>
                  <a:lnTo>
                    <a:pt x="11267" y="11263"/>
                  </a:lnTo>
                  <a:lnTo>
                    <a:pt x="13105" y="7126"/>
                  </a:lnTo>
                  <a:lnTo>
                    <a:pt x="1928" y="0"/>
                  </a:ln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5020463" y="2816038"/>
              <a:ext cx="99725" cy="102475"/>
            </a:xfrm>
            <a:custGeom>
              <a:rect b="b" l="l" r="r" t="t"/>
              <a:pathLst>
                <a:path extrusionOk="0" h="4099" w="3989">
                  <a:moveTo>
                    <a:pt x="3556" y="1"/>
                  </a:moveTo>
                  <a:lnTo>
                    <a:pt x="1778" y="1903"/>
                  </a:lnTo>
                  <a:lnTo>
                    <a:pt x="1" y="3805"/>
                  </a:lnTo>
                  <a:lnTo>
                    <a:pt x="2126" y="4098"/>
                  </a:lnTo>
                  <a:lnTo>
                    <a:pt x="3054" y="3100"/>
                  </a:lnTo>
                  <a:lnTo>
                    <a:pt x="3059" y="3100"/>
                  </a:lnTo>
                  <a:lnTo>
                    <a:pt x="3988" y="2107"/>
                  </a:lnTo>
                  <a:lnTo>
                    <a:pt x="3556" y="1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5288738" y="2706313"/>
              <a:ext cx="272750" cy="41750"/>
            </a:xfrm>
            <a:custGeom>
              <a:rect b="b" l="l" r="r" t="t"/>
              <a:pathLst>
                <a:path extrusionOk="0" h="1670" w="10910">
                  <a:moveTo>
                    <a:pt x="0" y="1"/>
                  </a:moveTo>
                  <a:lnTo>
                    <a:pt x="0" y="1669"/>
                  </a:lnTo>
                  <a:lnTo>
                    <a:pt x="10910" y="1669"/>
                  </a:lnTo>
                  <a:lnTo>
                    <a:pt x="10910" y="1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9"/>
            <p:cNvSpPr/>
            <p:nvPr/>
          </p:nvSpPr>
          <p:spPr>
            <a:xfrm>
              <a:off x="5313938" y="2748038"/>
              <a:ext cx="224975" cy="20875"/>
            </a:xfrm>
            <a:custGeom>
              <a:rect b="b" l="l" r="r" t="t"/>
              <a:pathLst>
                <a:path extrusionOk="0" h="835" w="8999">
                  <a:moveTo>
                    <a:pt x="164" y="0"/>
                  </a:moveTo>
                  <a:lnTo>
                    <a:pt x="1" y="834"/>
                  </a:lnTo>
                  <a:lnTo>
                    <a:pt x="8998" y="834"/>
                  </a:lnTo>
                  <a:lnTo>
                    <a:pt x="8834" y="0"/>
                  </a:ln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0"/>
          <p:cNvSpPr txBox="1"/>
          <p:nvPr>
            <p:ph idx="4294967295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Desenho de solução</a:t>
            </a:r>
            <a:endParaRPr/>
          </a:p>
        </p:txBody>
      </p:sp>
      <p:sp>
        <p:nvSpPr>
          <p:cNvPr id="1768" name="Google Shape;176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9" name="Google Shape;1769;p20"/>
          <p:cNvSpPr/>
          <p:nvPr/>
        </p:nvSpPr>
        <p:spPr>
          <a:xfrm flipH="1">
            <a:off x="-149" y="4651595"/>
            <a:ext cx="2897700" cy="4719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0"/>
          <p:cNvSpPr/>
          <p:nvPr/>
        </p:nvSpPr>
        <p:spPr>
          <a:xfrm>
            <a:off x="879388" y="4779951"/>
            <a:ext cx="95998" cy="180697"/>
          </a:xfrm>
          <a:custGeom>
            <a:rect b="b" l="l" r="r" t="t"/>
            <a:pathLst>
              <a:path extrusionOk="0" h="3815" w="2186">
                <a:moveTo>
                  <a:pt x="2185" y="0"/>
                </a:moveTo>
                <a:lnTo>
                  <a:pt x="1" y="615"/>
                </a:lnTo>
                <a:cubicBezTo>
                  <a:pt x="49" y="1634"/>
                  <a:pt x="101" y="2652"/>
                  <a:pt x="148" y="3670"/>
                </a:cubicBezTo>
                <a:cubicBezTo>
                  <a:pt x="720" y="3718"/>
                  <a:pt x="1287" y="3763"/>
                  <a:pt x="1858" y="3811"/>
                </a:cubicBezTo>
                <a:cubicBezTo>
                  <a:pt x="1884" y="3813"/>
                  <a:pt x="1911" y="3815"/>
                  <a:pt x="1937" y="3815"/>
                </a:cubicBezTo>
                <a:cubicBezTo>
                  <a:pt x="1998" y="3815"/>
                  <a:pt x="2058" y="3805"/>
                  <a:pt x="2106" y="3766"/>
                </a:cubicBezTo>
                <a:cubicBezTo>
                  <a:pt x="2178" y="3704"/>
                  <a:pt x="2185" y="3595"/>
                  <a:pt x="2185" y="3498"/>
                </a:cubicBezTo>
                <a:lnTo>
                  <a:pt x="218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0"/>
          <p:cNvSpPr/>
          <p:nvPr/>
        </p:nvSpPr>
        <p:spPr>
          <a:xfrm>
            <a:off x="1111245" y="4705637"/>
            <a:ext cx="87479" cy="218163"/>
          </a:xfrm>
          <a:custGeom>
            <a:rect b="b" l="l" r="r" t="t"/>
            <a:pathLst>
              <a:path extrusionOk="0" h="4606" w="1992">
                <a:moveTo>
                  <a:pt x="1954" y="1"/>
                </a:moveTo>
                <a:lnTo>
                  <a:pt x="1" y="1338"/>
                </a:lnTo>
                <a:cubicBezTo>
                  <a:pt x="80" y="2384"/>
                  <a:pt x="158" y="3433"/>
                  <a:pt x="238" y="4479"/>
                </a:cubicBezTo>
                <a:cubicBezTo>
                  <a:pt x="549" y="4563"/>
                  <a:pt x="873" y="4606"/>
                  <a:pt x="1196" y="4606"/>
                </a:cubicBezTo>
                <a:cubicBezTo>
                  <a:pt x="1455" y="4606"/>
                  <a:pt x="1713" y="4579"/>
                  <a:pt x="1965" y="4524"/>
                </a:cubicBezTo>
                <a:cubicBezTo>
                  <a:pt x="1992" y="3014"/>
                  <a:pt x="1989" y="1507"/>
                  <a:pt x="1954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20"/>
          <p:cNvSpPr/>
          <p:nvPr/>
        </p:nvSpPr>
        <p:spPr>
          <a:xfrm>
            <a:off x="830602" y="3312054"/>
            <a:ext cx="504715" cy="1507628"/>
          </a:xfrm>
          <a:custGeom>
            <a:rect b="b" l="l" r="r" t="t"/>
            <a:pathLst>
              <a:path extrusionOk="0" h="31830" w="11493">
                <a:moveTo>
                  <a:pt x="8913" y="1"/>
                </a:moveTo>
                <a:lnTo>
                  <a:pt x="1" y="13949"/>
                </a:lnTo>
                <a:cubicBezTo>
                  <a:pt x="977" y="17419"/>
                  <a:pt x="1958" y="20893"/>
                  <a:pt x="2938" y="24367"/>
                </a:cubicBezTo>
                <a:cubicBezTo>
                  <a:pt x="3464" y="26225"/>
                  <a:pt x="5342" y="30191"/>
                  <a:pt x="5342" y="30191"/>
                </a:cubicBezTo>
                <a:lnTo>
                  <a:pt x="6302" y="31828"/>
                </a:lnTo>
                <a:cubicBezTo>
                  <a:pt x="6302" y="31828"/>
                  <a:pt x="6363" y="31829"/>
                  <a:pt x="6467" y="31829"/>
                </a:cubicBezTo>
                <a:cubicBezTo>
                  <a:pt x="7005" y="31829"/>
                  <a:pt x="8690" y="31786"/>
                  <a:pt x="9030" y="31250"/>
                </a:cubicBezTo>
                <a:cubicBezTo>
                  <a:pt x="9146" y="31064"/>
                  <a:pt x="9154" y="30834"/>
                  <a:pt x="9216" y="30624"/>
                </a:cubicBezTo>
                <a:cubicBezTo>
                  <a:pt x="9308" y="30297"/>
                  <a:pt x="9521" y="30022"/>
                  <a:pt x="9700" y="29733"/>
                </a:cubicBezTo>
                <a:cubicBezTo>
                  <a:pt x="11290" y="27181"/>
                  <a:pt x="10069" y="23803"/>
                  <a:pt x="10794" y="20890"/>
                </a:cubicBezTo>
                <a:cubicBezTo>
                  <a:pt x="11035" y="19926"/>
                  <a:pt x="11493" y="18977"/>
                  <a:pt x="11365" y="17994"/>
                </a:cubicBezTo>
                <a:cubicBezTo>
                  <a:pt x="11300" y="17478"/>
                  <a:pt x="11077" y="16996"/>
                  <a:pt x="10932" y="16494"/>
                </a:cubicBezTo>
                <a:cubicBezTo>
                  <a:pt x="10736" y="15816"/>
                  <a:pt x="10684" y="15104"/>
                  <a:pt x="10632" y="14399"/>
                </a:cubicBezTo>
                <a:cubicBezTo>
                  <a:pt x="10275" y="9577"/>
                  <a:pt x="9700" y="4771"/>
                  <a:pt x="8913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20"/>
          <p:cNvSpPr/>
          <p:nvPr/>
        </p:nvSpPr>
        <p:spPr>
          <a:xfrm>
            <a:off x="1045859" y="4721456"/>
            <a:ext cx="223923" cy="126986"/>
          </a:xfrm>
          <a:custGeom>
            <a:rect b="b" l="l" r="r" t="t"/>
            <a:pathLst>
              <a:path extrusionOk="0" h="2681" w="5099">
                <a:moveTo>
                  <a:pt x="124" y="0"/>
                </a:moveTo>
                <a:lnTo>
                  <a:pt x="124" y="0"/>
                </a:lnTo>
                <a:cubicBezTo>
                  <a:pt x="52" y="389"/>
                  <a:pt x="0" y="853"/>
                  <a:pt x="269" y="1135"/>
                </a:cubicBezTo>
                <a:cubicBezTo>
                  <a:pt x="320" y="1190"/>
                  <a:pt x="385" y="1239"/>
                  <a:pt x="420" y="1310"/>
                </a:cubicBezTo>
                <a:cubicBezTo>
                  <a:pt x="506" y="1483"/>
                  <a:pt x="365" y="1679"/>
                  <a:pt x="237" y="1820"/>
                </a:cubicBezTo>
                <a:cubicBezTo>
                  <a:pt x="320" y="1937"/>
                  <a:pt x="450" y="2012"/>
                  <a:pt x="585" y="2023"/>
                </a:cubicBezTo>
                <a:lnTo>
                  <a:pt x="520" y="2109"/>
                </a:lnTo>
                <a:cubicBezTo>
                  <a:pt x="488" y="2274"/>
                  <a:pt x="671" y="2387"/>
                  <a:pt x="822" y="2436"/>
                </a:cubicBezTo>
                <a:cubicBezTo>
                  <a:pt x="1324" y="2599"/>
                  <a:pt x="1848" y="2680"/>
                  <a:pt x="2373" y="2680"/>
                </a:cubicBezTo>
                <a:cubicBezTo>
                  <a:pt x="3191" y="2680"/>
                  <a:pt x="4010" y="2484"/>
                  <a:pt x="4743" y="2098"/>
                </a:cubicBezTo>
                <a:cubicBezTo>
                  <a:pt x="4695" y="2005"/>
                  <a:pt x="4647" y="1912"/>
                  <a:pt x="4599" y="1823"/>
                </a:cubicBezTo>
                <a:cubicBezTo>
                  <a:pt x="4774" y="1755"/>
                  <a:pt x="4854" y="1499"/>
                  <a:pt x="4751" y="1334"/>
                </a:cubicBezTo>
                <a:cubicBezTo>
                  <a:pt x="4706" y="1259"/>
                  <a:pt x="4623" y="1177"/>
                  <a:pt x="4661" y="1094"/>
                </a:cubicBezTo>
                <a:cubicBezTo>
                  <a:pt x="4692" y="1035"/>
                  <a:pt x="4771" y="1025"/>
                  <a:pt x="4826" y="988"/>
                </a:cubicBezTo>
                <a:cubicBezTo>
                  <a:pt x="4892" y="942"/>
                  <a:pt x="4916" y="853"/>
                  <a:pt x="4936" y="774"/>
                </a:cubicBezTo>
                <a:cubicBezTo>
                  <a:pt x="4991" y="550"/>
                  <a:pt x="5043" y="327"/>
                  <a:pt x="5098" y="100"/>
                </a:cubicBezTo>
                <a:lnTo>
                  <a:pt x="5098" y="100"/>
                </a:lnTo>
                <a:cubicBezTo>
                  <a:pt x="4260" y="349"/>
                  <a:pt x="3390" y="476"/>
                  <a:pt x="2520" y="476"/>
                </a:cubicBezTo>
                <a:cubicBezTo>
                  <a:pt x="2036" y="476"/>
                  <a:pt x="1552" y="437"/>
                  <a:pt x="1074" y="358"/>
                </a:cubicBezTo>
                <a:cubicBezTo>
                  <a:pt x="739" y="302"/>
                  <a:pt x="393" y="220"/>
                  <a:pt x="124" y="0"/>
                </a:cubicBezTo>
                <a:close/>
              </a:path>
            </a:pathLst>
          </a:custGeom>
          <a:solidFill>
            <a:srgbClr val="5B5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0"/>
          <p:cNvSpPr/>
          <p:nvPr/>
        </p:nvSpPr>
        <p:spPr>
          <a:xfrm>
            <a:off x="812774" y="2946169"/>
            <a:ext cx="431465" cy="416954"/>
          </a:xfrm>
          <a:custGeom>
            <a:rect b="b" l="l" r="r" t="t"/>
            <a:pathLst>
              <a:path extrusionOk="0" h="8803" w="9825">
                <a:moveTo>
                  <a:pt x="9391" y="0"/>
                </a:moveTo>
                <a:lnTo>
                  <a:pt x="4896" y="1809"/>
                </a:lnTo>
                <a:lnTo>
                  <a:pt x="355" y="3639"/>
                </a:lnTo>
                <a:cubicBezTo>
                  <a:pt x="297" y="4028"/>
                  <a:pt x="235" y="4413"/>
                  <a:pt x="176" y="4798"/>
                </a:cubicBezTo>
                <a:cubicBezTo>
                  <a:pt x="145" y="5019"/>
                  <a:pt x="111" y="5242"/>
                  <a:pt x="76" y="5465"/>
                </a:cubicBezTo>
                <a:cubicBezTo>
                  <a:pt x="38" y="5710"/>
                  <a:pt x="0" y="5965"/>
                  <a:pt x="46" y="6208"/>
                </a:cubicBezTo>
                <a:cubicBezTo>
                  <a:pt x="159" y="6883"/>
                  <a:pt x="823" y="7310"/>
                  <a:pt x="1442" y="7602"/>
                </a:cubicBezTo>
                <a:cubicBezTo>
                  <a:pt x="3140" y="8398"/>
                  <a:pt x="5016" y="8803"/>
                  <a:pt x="6892" y="8803"/>
                </a:cubicBezTo>
                <a:cubicBezTo>
                  <a:pt x="7868" y="8803"/>
                  <a:pt x="8845" y="8693"/>
                  <a:pt x="9797" y="8472"/>
                </a:cubicBezTo>
                <a:cubicBezTo>
                  <a:pt x="9787" y="8190"/>
                  <a:pt x="9817" y="7908"/>
                  <a:pt x="9824" y="7626"/>
                </a:cubicBezTo>
                <a:cubicBezTo>
                  <a:pt x="9821" y="7546"/>
                  <a:pt x="9817" y="7464"/>
                  <a:pt x="9817" y="7385"/>
                </a:cubicBezTo>
                <a:cubicBezTo>
                  <a:pt x="9659" y="7154"/>
                  <a:pt x="9515" y="6917"/>
                  <a:pt x="9408" y="6673"/>
                </a:cubicBezTo>
                <a:cubicBezTo>
                  <a:pt x="9240" y="6291"/>
                  <a:pt x="9154" y="5886"/>
                  <a:pt x="9202" y="5465"/>
                </a:cubicBezTo>
                <a:cubicBezTo>
                  <a:pt x="9219" y="5321"/>
                  <a:pt x="9257" y="5176"/>
                  <a:pt x="9298" y="5036"/>
                </a:cubicBezTo>
                <a:cubicBezTo>
                  <a:pt x="9325" y="3357"/>
                  <a:pt x="9415" y="1682"/>
                  <a:pt x="939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0"/>
          <p:cNvSpPr/>
          <p:nvPr/>
        </p:nvSpPr>
        <p:spPr>
          <a:xfrm>
            <a:off x="820502" y="3031850"/>
            <a:ext cx="425712" cy="251698"/>
          </a:xfrm>
          <a:custGeom>
            <a:rect b="b" l="l" r="r" t="t"/>
            <a:pathLst>
              <a:path extrusionOk="0" h="5314" w="9694">
                <a:moveTo>
                  <a:pt x="4720" y="0"/>
                </a:moveTo>
                <a:lnTo>
                  <a:pt x="179" y="1830"/>
                </a:lnTo>
                <a:cubicBezTo>
                  <a:pt x="121" y="2219"/>
                  <a:pt x="59" y="2604"/>
                  <a:pt x="0" y="2989"/>
                </a:cubicBezTo>
                <a:cubicBezTo>
                  <a:pt x="1393" y="3313"/>
                  <a:pt x="2783" y="3636"/>
                  <a:pt x="4172" y="3959"/>
                </a:cubicBezTo>
                <a:cubicBezTo>
                  <a:pt x="4358" y="4004"/>
                  <a:pt x="4544" y="4045"/>
                  <a:pt x="4709" y="4131"/>
                </a:cubicBezTo>
                <a:cubicBezTo>
                  <a:pt x="4977" y="4266"/>
                  <a:pt x="5184" y="4493"/>
                  <a:pt x="5417" y="4682"/>
                </a:cubicBezTo>
                <a:cubicBezTo>
                  <a:pt x="5958" y="5115"/>
                  <a:pt x="6658" y="5314"/>
                  <a:pt x="7355" y="5314"/>
                </a:cubicBezTo>
                <a:cubicBezTo>
                  <a:pt x="7493" y="5314"/>
                  <a:pt x="7630" y="5306"/>
                  <a:pt x="7767" y="5291"/>
                </a:cubicBezTo>
                <a:cubicBezTo>
                  <a:pt x="8276" y="5236"/>
                  <a:pt x="8768" y="5084"/>
                  <a:pt x="9232" y="4864"/>
                </a:cubicBezTo>
                <a:cubicBezTo>
                  <a:pt x="9064" y="4482"/>
                  <a:pt x="8978" y="4077"/>
                  <a:pt x="9026" y="3656"/>
                </a:cubicBezTo>
                <a:cubicBezTo>
                  <a:pt x="9070" y="3261"/>
                  <a:pt x="9239" y="2889"/>
                  <a:pt x="9376" y="2518"/>
                </a:cubicBezTo>
                <a:cubicBezTo>
                  <a:pt x="9504" y="2175"/>
                  <a:pt x="9604" y="1824"/>
                  <a:pt x="9693" y="1469"/>
                </a:cubicBezTo>
                <a:cubicBezTo>
                  <a:pt x="8424" y="571"/>
                  <a:pt x="6814" y="289"/>
                  <a:pt x="5266" y="73"/>
                </a:cubicBezTo>
                <a:cubicBezTo>
                  <a:pt x="5084" y="49"/>
                  <a:pt x="4905" y="24"/>
                  <a:pt x="4720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0"/>
          <p:cNvSpPr/>
          <p:nvPr/>
        </p:nvSpPr>
        <p:spPr>
          <a:xfrm>
            <a:off x="763109" y="2618033"/>
            <a:ext cx="504539" cy="565917"/>
          </a:xfrm>
          <a:custGeom>
            <a:rect b="b" l="l" r="r" t="t"/>
            <a:pathLst>
              <a:path extrusionOk="0" h="11948" w="11489">
                <a:moveTo>
                  <a:pt x="7409" y="1"/>
                </a:moveTo>
                <a:cubicBezTo>
                  <a:pt x="7206" y="28"/>
                  <a:pt x="6997" y="66"/>
                  <a:pt x="6776" y="124"/>
                </a:cubicBezTo>
                <a:cubicBezTo>
                  <a:pt x="5383" y="479"/>
                  <a:pt x="4273" y="947"/>
                  <a:pt x="3392" y="1445"/>
                </a:cubicBezTo>
                <a:cubicBezTo>
                  <a:pt x="836" y="2883"/>
                  <a:pt x="437" y="3365"/>
                  <a:pt x="217" y="4586"/>
                </a:cubicBezTo>
                <a:cubicBezTo>
                  <a:pt x="0" y="5806"/>
                  <a:pt x="237" y="10653"/>
                  <a:pt x="237" y="10653"/>
                </a:cubicBezTo>
                <a:cubicBezTo>
                  <a:pt x="1768" y="11214"/>
                  <a:pt x="3309" y="11744"/>
                  <a:pt x="4905" y="11902"/>
                </a:cubicBezTo>
                <a:cubicBezTo>
                  <a:pt x="5205" y="11932"/>
                  <a:pt x="5508" y="11948"/>
                  <a:pt x="5813" y="11948"/>
                </a:cubicBezTo>
                <a:cubicBezTo>
                  <a:pt x="6283" y="11948"/>
                  <a:pt x="6759" y="11910"/>
                  <a:pt x="7240" y="11826"/>
                </a:cubicBezTo>
                <a:cubicBezTo>
                  <a:pt x="7323" y="11815"/>
                  <a:pt x="7409" y="11799"/>
                  <a:pt x="7492" y="11782"/>
                </a:cubicBezTo>
                <a:cubicBezTo>
                  <a:pt x="8843" y="11503"/>
                  <a:pt x="10120" y="11004"/>
                  <a:pt x="11488" y="10801"/>
                </a:cubicBezTo>
                <a:cubicBezTo>
                  <a:pt x="11347" y="10495"/>
                  <a:pt x="11244" y="10175"/>
                  <a:pt x="11169" y="9904"/>
                </a:cubicBezTo>
                <a:cubicBezTo>
                  <a:pt x="10918" y="9029"/>
                  <a:pt x="10797" y="8073"/>
                  <a:pt x="10859" y="7165"/>
                </a:cubicBezTo>
                <a:cubicBezTo>
                  <a:pt x="10904" y="6505"/>
                  <a:pt x="11124" y="5838"/>
                  <a:pt x="11024" y="5177"/>
                </a:cubicBezTo>
                <a:cubicBezTo>
                  <a:pt x="10901" y="4324"/>
                  <a:pt x="10258" y="3743"/>
                  <a:pt x="9666" y="3179"/>
                </a:cubicBezTo>
                <a:cubicBezTo>
                  <a:pt x="9483" y="3007"/>
                  <a:pt x="9311" y="2821"/>
                  <a:pt x="9150" y="2636"/>
                </a:cubicBezTo>
                <a:cubicBezTo>
                  <a:pt x="8369" y="1903"/>
                  <a:pt x="7698" y="1029"/>
                  <a:pt x="7409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20"/>
          <p:cNvSpPr/>
          <p:nvPr/>
        </p:nvSpPr>
        <p:spPr>
          <a:xfrm>
            <a:off x="832139" y="2846942"/>
            <a:ext cx="259538" cy="337002"/>
          </a:xfrm>
          <a:custGeom>
            <a:rect b="b" l="l" r="r" t="t"/>
            <a:pathLst>
              <a:path extrusionOk="0" h="7115" w="5910">
                <a:moveTo>
                  <a:pt x="523" y="0"/>
                </a:moveTo>
                <a:lnTo>
                  <a:pt x="282" y="69"/>
                </a:lnTo>
                <a:cubicBezTo>
                  <a:pt x="0" y="1851"/>
                  <a:pt x="843" y="3609"/>
                  <a:pt x="1758" y="5170"/>
                </a:cubicBezTo>
                <a:cubicBezTo>
                  <a:pt x="2081" y="5720"/>
                  <a:pt x="2421" y="6271"/>
                  <a:pt x="2886" y="6711"/>
                </a:cubicBezTo>
                <a:cubicBezTo>
                  <a:pt x="3023" y="6845"/>
                  <a:pt x="3171" y="6966"/>
                  <a:pt x="3333" y="7069"/>
                </a:cubicBezTo>
                <a:cubicBezTo>
                  <a:pt x="3633" y="7099"/>
                  <a:pt x="3936" y="7115"/>
                  <a:pt x="4241" y="7115"/>
                </a:cubicBezTo>
                <a:cubicBezTo>
                  <a:pt x="4711" y="7115"/>
                  <a:pt x="5187" y="7077"/>
                  <a:pt x="5668" y="6993"/>
                </a:cubicBezTo>
                <a:cubicBezTo>
                  <a:pt x="5844" y="6728"/>
                  <a:pt x="5885" y="6388"/>
                  <a:pt x="5889" y="6068"/>
                </a:cubicBezTo>
                <a:cubicBezTo>
                  <a:pt x="5909" y="4644"/>
                  <a:pt x="5338" y="3220"/>
                  <a:pt x="4338" y="2208"/>
                </a:cubicBezTo>
                <a:cubicBezTo>
                  <a:pt x="3567" y="1424"/>
                  <a:pt x="2580" y="898"/>
                  <a:pt x="1610" y="386"/>
                </a:cubicBezTo>
                <a:cubicBezTo>
                  <a:pt x="1266" y="203"/>
                  <a:pt x="908" y="18"/>
                  <a:pt x="523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20"/>
          <p:cNvSpPr/>
          <p:nvPr/>
        </p:nvSpPr>
        <p:spPr>
          <a:xfrm>
            <a:off x="1042961" y="3229404"/>
            <a:ext cx="195993" cy="54138"/>
          </a:xfrm>
          <a:custGeom>
            <a:rect b="b" l="l" r="r" t="t"/>
            <a:pathLst>
              <a:path extrusionOk="0" h="1143" w="4463">
                <a:moveTo>
                  <a:pt x="3840" y="1"/>
                </a:moveTo>
                <a:cubicBezTo>
                  <a:pt x="3756" y="1"/>
                  <a:pt x="3668" y="17"/>
                  <a:pt x="3585" y="33"/>
                </a:cubicBezTo>
                <a:cubicBezTo>
                  <a:pt x="2735" y="194"/>
                  <a:pt x="1869" y="280"/>
                  <a:pt x="1002" y="287"/>
                </a:cubicBezTo>
                <a:lnTo>
                  <a:pt x="999" y="287"/>
                </a:lnTo>
                <a:cubicBezTo>
                  <a:pt x="919" y="253"/>
                  <a:pt x="816" y="242"/>
                  <a:pt x="723" y="239"/>
                </a:cubicBezTo>
                <a:cubicBezTo>
                  <a:pt x="483" y="232"/>
                  <a:pt x="242" y="222"/>
                  <a:pt x="0" y="204"/>
                </a:cubicBezTo>
                <a:lnTo>
                  <a:pt x="0" y="204"/>
                </a:lnTo>
                <a:cubicBezTo>
                  <a:pt x="25" y="228"/>
                  <a:pt x="52" y="253"/>
                  <a:pt x="76" y="274"/>
                </a:cubicBezTo>
                <a:cubicBezTo>
                  <a:pt x="166" y="352"/>
                  <a:pt x="256" y="435"/>
                  <a:pt x="351" y="511"/>
                </a:cubicBezTo>
                <a:cubicBezTo>
                  <a:pt x="586" y="696"/>
                  <a:pt x="851" y="841"/>
                  <a:pt x="1129" y="941"/>
                </a:cubicBezTo>
                <a:cubicBezTo>
                  <a:pt x="1497" y="1079"/>
                  <a:pt x="1895" y="1142"/>
                  <a:pt x="2291" y="1142"/>
                </a:cubicBezTo>
                <a:cubicBezTo>
                  <a:pt x="2428" y="1142"/>
                  <a:pt x="2565" y="1135"/>
                  <a:pt x="2701" y="1120"/>
                </a:cubicBezTo>
                <a:cubicBezTo>
                  <a:pt x="3320" y="1054"/>
                  <a:pt x="3912" y="841"/>
                  <a:pt x="4462" y="542"/>
                </a:cubicBezTo>
                <a:cubicBezTo>
                  <a:pt x="4414" y="469"/>
                  <a:pt x="4366" y="404"/>
                  <a:pt x="4321" y="331"/>
                </a:cubicBezTo>
                <a:cubicBezTo>
                  <a:pt x="4239" y="212"/>
                  <a:pt x="4149" y="88"/>
                  <a:pt x="4018" y="33"/>
                </a:cubicBezTo>
                <a:cubicBezTo>
                  <a:pt x="3962" y="9"/>
                  <a:pt x="3902" y="1"/>
                  <a:pt x="3840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20"/>
          <p:cNvSpPr/>
          <p:nvPr/>
        </p:nvSpPr>
        <p:spPr>
          <a:xfrm>
            <a:off x="840570" y="2656161"/>
            <a:ext cx="715288" cy="589742"/>
          </a:xfrm>
          <a:custGeom>
            <a:rect b="b" l="l" r="r" t="t"/>
            <a:pathLst>
              <a:path extrusionOk="0" h="12451" w="16288">
                <a:moveTo>
                  <a:pt x="3041" y="0"/>
                </a:moveTo>
                <a:cubicBezTo>
                  <a:pt x="3038" y="52"/>
                  <a:pt x="3020" y="107"/>
                  <a:pt x="2983" y="145"/>
                </a:cubicBezTo>
                <a:cubicBezTo>
                  <a:pt x="3072" y="190"/>
                  <a:pt x="3161" y="242"/>
                  <a:pt x="3247" y="307"/>
                </a:cubicBezTo>
                <a:cubicBezTo>
                  <a:pt x="3383" y="409"/>
                  <a:pt x="3359" y="658"/>
                  <a:pt x="3163" y="658"/>
                </a:cubicBezTo>
                <a:cubicBezTo>
                  <a:pt x="3160" y="658"/>
                  <a:pt x="3157" y="658"/>
                  <a:pt x="3155" y="658"/>
                </a:cubicBezTo>
                <a:cubicBezTo>
                  <a:pt x="3115" y="657"/>
                  <a:pt x="3076" y="656"/>
                  <a:pt x="3038" y="656"/>
                </a:cubicBezTo>
                <a:cubicBezTo>
                  <a:pt x="2056" y="656"/>
                  <a:pt x="1254" y="994"/>
                  <a:pt x="417" y="1496"/>
                </a:cubicBezTo>
                <a:cubicBezTo>
                  <a:pt x="391" y="1513"/>
                  <a:pt x="362" y="1520"/>
                  <a:pt x="334" y="1520"/>
                </a:cubicBezTo>
                <a:cubicBezTo>
                  <a:pt x="314" y="1520"/>
                  <a:pt x="294" y="1516"/>
                  <a:pt x="275" y="1510"/>
                </a:cubicBezTo>
                <a:lnTo>
                  <a:pt x="275" y="1510"/>
                </a:lnTo>
                <a:cubicBezTo>
                  <a:pt x="1" y="2845"/>
                  <a:pt x="83" y="4255"/>
                  <a:pt x="540" y="5538"/>
                </a:cubicBezTo>
                <a:cubicBezTo>
                  <a:pt x="1239" y="7495"/>
                  <a:pt x="2711" y="9064"/>
                  <a:pt x="4152" y="10556"/>
                </a:cubicBezTo>
                <a:cubicBezTo>
                  <a:pt x="5019" y="11455"/>
                  <a:pt x="6020" y="12411"/>
                  <a:pt x="7265" y="12449"/>
                </a:cubicBezTo>
                <a:cubicBezTo>
                  <a:pt x="7295" y="12450"/>
                  <a:pt x="7325" y="12450"/>
                  <a:pt x="7356" y="12450"/>
                </a:cubicBezTo>
                <a:cubicBezTo>
                  <a:pt x="8063" y="12450"/>
                  <a:pt x="8743" y="12149"/>
                  <a:pt x="9374" y="11819"/>
                </a:cubicBezTo>
                <a:cubicBezTo>
                  <a:pt x="12108" y="10391"/>
                  <a:pt x="14502" y="8307"/>
                  <a:pt x="16287" y="5793"/>
                </a:cubicBezTo>
                <a:lnTo>
                  <a:pt x="14506" y="5236"/>
                </a:lnTo>
                <a:cubicBezTo>
                  <a:pt x="12720" y="6487"/>
                  <a:pt x="10681" y="7378"/>
                  <a:pt x="8551" y="7836"/>
                </a:cubicBezTo>
                <a:cubicBezTo>
                  <a:pt x="7224" y="4909"/>
                  <a:pt x="5343" y="2243"/>
                  <a:pt x="304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0"/>
          <p:cNvSpPr/>
          <p:nvPr/>
        </p:nvSpPr>
        <p:spPr>
          <a:xfrm>
            <a:off x="910654" y="2081828"/>
            <a:ext cx="392161" cy="456788"/>
          </a:xfrm>
          <a:custGeom>
            <a:rect b="b" l="l" r="r" t="t"/>
            <a:pathLst>
              <a:path extrusionOk="0" h="9644" w="8930">
                <a:moveTo>
                  <a:pt x="3896" y="0"/>
                </a:moveTo>
                <a:cubicBezTo>
                  <a:pt x="3740" y="0"/>
                  <a:pt x="3586" y="14"/>
                  <a:pt x="3434" y="43"/>
                </a:cubicBezTo>
                <a:cubicBezTo>
                  <a:pt x="1008" y="507"/>
                  <a:pt x="0" y="3476"/>
                  <a:pt x="0" y="3476"/>
                </a:cubicBezTo>
                <a:lnTo>
                  <a:pt x="427" y="6251"/>
                </a:lnTo>
                <a:lnTo>
                  <a:pt x="919" y="8020"/>
                </a:lnTo>
                <a:cubicBezTo>
                  <a:pt x="881" y="8261"/>
                  <a:pt x="582" y="9643"/>
                  <a:pt x="582" y="9643"/>
                </a:cubicBezTo>
                <a:lnTo>
                  <a:pt x="2735" y="8346"/>
                </a:lnTo>
                <a:cubicBezTo>
                  <a:pt x="2997" y="8931"/>
                  <a:pt x="3591" y="9313"/>
                  <a:pt x="4210" y="9467"/>
                </a:cubicBezTo>
                <a:cubicBezTo>
                  <a:pt x="4567" y="9559"/>
                  <a:pt x="4935" y="9586"/>
                  <a:pt x="5304" y="9586"/>
                </a:cubicBezTo>
                <a:cubicBezTo>
                  <a:pt x="5576" y="9586"/>
                  <a:pt x="5849" y="9571"/>
                  <a:pt x="6120" y="9557"/>
                </a:cubicBezTo>
                <a:cubicBezTo>
                  <a:pt x="6212" y="9553"/>
                  <a:pt x="6302" y="9547"/>
                  <a:pt x="6388" y="9509"/>
                </a:cubicBezTo>
                <a:cubicBezTo>
                  <a:pt x="6509" y="9458"/>
                  <a:pt x="6598" y="9344"/>
                  <a:pt x="6680" y="9237"/>
                </a:cubicBezTo>
                <a:cubicBezTo>
                  <a:pt x="7117" y="8659"/>
                  <a:pt x="7565" y="8067"/>
                  <a:pt x="7830" y="7400"/>
                </a:cubicBezTo>
                <a:cubicBezTo>
                  <a:pt x="7895" y="7239"/>
                  <a:pt x="7946" y="7077"/>
                  <a:pt x="7987" y="6908"/>
                </a:cubicBezTo>
                <a:cubicBezTo>
                  <a:pt x="8039" y="6692"/>
                  <a:pt x="8070" y="6468"/>
                  <a:pt x="8087" y="6245"/>
                </a:cubicBezTo>
                <a:cubicBezTo>
                  <a:pt x="8122" y="5904"/>
                  <a:pt x="8136" y="5567"/>
                  <a:pt x="8173" y="5230"/>
                </a:cubicBezTo>
                <a:cubicBezTo>
                  <a:pt x="8273" y="4452"/>
                  <a:pt x="8531" y="3695"/>
                  <a:pt x="8930" y="3025"/>
                </a:cubicBezTo>
                <a:cubicBezTo>
                  <a:pt x="8930" y="3025"/>
                  <a:pt x="6231" y="0"/>
                  <a:pt x="3896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0"/>
          <p:cNvSpPr/>
          <p:nvPr/>
        </p:nvSpPr>
        <p:spPr>
          <a:xfrm>
            <a:off x="931073" y="2438193"/>
            <a:ext cx="164198" cy="178187"/>
          </a:xfrm>
          <a:custGeom>
            <a:rect b="b" l="l" r="r" t="t"/>
            <a:pathLst>
              <a:path extrusionOk="0" h="3762" w="3739">
                <a:moveTo>
                  <a:pt x="925" y="0"/>
                </a:moveTo>
                <a:lnTo>
                  <a:pt x="0" y="2752"/>
                </a:lnTo>
                <a:cubicBezTo>
                  <a:pt x="0" y="2752"/>
                  <a:pt x="3255" y="3761"/>
                  <a:pt x="3510" y="3761"/>
                </a:cubicBezTo>
                <a:cubicBezTo>
                  <a:pt x="3520" y="3761"/>
                  <a:pt x="3526" y="3760"/>
                  <a:pt x="3526" y="3756"/>
                </a:cubicBezTo>
                <a:cubicBezTo>
                  <a:pt x="3526" y="3663"/>
                  <a:pt x="3547" y="2896"/>
                  <a:pt x="3547" y="2896"/>
                </a:cubicBezTo>
                <a:lnTo>
                  <a:pt x="3547" y="2291"/>
                </a:lnTo>
                <a:lnTo>
                  <a:pt x="3580" y="1943"/>
                </a:lnTo>
                <a:lnTo>
                  <a:pt x="3739" y="406"/>
                </a:lnTo>
                <a:lnTo>
                  <a:pt x="1792" y="127"/>
                </a:lnTo>
                <a:lnTo>
                  <a:pt x="1740" y="117"/>
                </a:lnTo>
                <a:lnTo>
                  <a:pt x="92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20"/>
          <p:cNvSpPr/>
          <p:nvPr/>
        </p:nvSpPr>
        <p:spPr>
          <a:xfrm>
            <a:off x="829855" y="2032238"/>
            <a:ext cx="504539" cy="429127"/>
          </a:xfrm>
          <a:custGeom>
            <a:rect b="b" l="l" r="r" t="t"/>
            <a:pathLst>
              <a:path extrusionOk="0" h="9060" w="11489">
                <a:moveTo>
                  <a:pt x="6915" y="1"/>
                </a:moveTo>
                <a:cubicBezTo>
                  <a:pt x="6777" y="1"/>
                  <a:pt x="6639" y="7"/>
                  <a:pt x="6501" y="20"/>
                </a:cubicBezTo>
                <a:cubicBezTo>
                  <a:pt x="5837" y="86"/>
                  <a:pt x="5204" y="330"/>
                  <a:pt x="4620" y="646"/>
                </a:cubicBezTo>
                <a:cubicBezTo>
                  <a:pt x="4213" y="865"/>
                  <a:pt x="3796" y="1128"/>
                  <a:pt x="3328" y="1128"/>
                </a:cubicBezTo>
                <a:cubicBezTo>
                  <a:pt x="3325" y="1128"/>
                  <a:pt x="3323" y="1128"/>
                  <a:pt x="3320" y="1127"/>
                </a:cubicBezTo>
                <a:cubicBezTo>
                  <a:pt x="3144" y="1127"/>
                  <a:pt x="2966" y="1087"/>
                  <a:pt x="2793" y="1087"/>
                </a:cubicBezTo>
                <a:cubicBezTo>
                  <a:pt x="2725" y="1087"/>
                  <a:pt x="2657" y="1093"/>
                  <a:pt x="2591" y="1110"/>
                </a:cubicBezTo>
                <a:cubicBezTo>
                  <a:pt x="2088" y="1234"/>
                  <a:pt x="1958" y="1843"/>
                  <a:pt x="1679" y="2263"/>
                </a:cubicBezTo>
                <a:cubicBezTo>
                  <a:pt x="1376" y="2713"/>
                  <a:pt x="846" y="2978"/>
                  <a:pt x="513" y="3405"/>
                </a:cubicBezTo>
                <a:cubicBezTo>
                  <a:pt x="0" y="4051"/>
                  <a:pt x="18" y="4946"/>
                  <a:pt x="159" y="5747"/>
                </a:cubicBezTo>
                <a:cubicBezTo>
                  <a:pt x="251" y="6277"/>
                  <a:pt x="400" y="6820"/>
                  <a:pt x="775" y="7216"/>
                </a:cubicBezTo>
                <a:cubicBezTo>
                  <a:pt x="1094" y="7549"/>
                  <a:pt x="1538" y="7742"/>
                  <a:pt x="1934" y="7993"/>
                </a:cubicBezTo>
                <a:cubicBezTo>
                  <a:pt x="2326" y="8244"/>
                  <a:pt x="2697" y="8609"/>
                  <a:pt x="2721" y="9060"/>
                </a:cubicBezTo>
                <a:lnTo>
                  <a:pt x="2904" y="8863"/>
                </a:lnTo>
                <a:cubicBezTo>
                  <a:pt x="2889" y="8863"/>
                  <a:pt x="2875" y="8865"/>
                  <a:pt x="2862" y="8869"/>
                </a:cubicBezTo>
                <a:lnTo>
                  <a:pt x="2862" y="8869"/>
                </a:lnTo>
                <a:cubicBezTo>
                  <a:pt x="3628" y="8116"/>
                  <a:pt x="3747" y="6936"/>
                  <a:pt x="3812" y="5871"/>
                </a:cubicBezTo>
                <a:cubicBezTo>
                  <a:pt x="3841" y="5873"/>
                  <a:pt x="3870" y="5873"/>
                  <a:pt x="3899" y="5873"/>
                </a:cubicBezTo>
                <a:cubicBezTo>
                  <a:pt x="4541" y="5873"/>
                  <a:pt x="5139" y="5480"/>
                  <a:pt x="5518" y="4977"/>
                </a:cubicBezTo>
                <a:cubicBezTo>
                  <a:pt x="5913" y="4450"/>
                  <a:pt x="6116" y="3818"/>
                  <a:pt x="6312" y="3195"/>
                </a:cubicBezTo>
                <a:cubicBezTo>
                  <a:pt x="6690" y="3763"/>
                  <a:pt x="7347" y="4117"/>
                  <a:pt x="8032" y="4275"/>
                </a:cubicBezTo>
                <a:cubicBezTo>
                  <a:pt x="8427" y="4367"/>
                  <a:pt x="8833" y="4397"/>
                  <a:pt x="9240" y="4397"/>
                </a:cubicBezTo>
                <a:cubicBezTo>
                  <a:pt x="9535" y="4397"/>
                  <a:pt x="9830" y="4381"/>
                  <a:pt x="10124" y="4361"/>
                </a:cubicBezTo>
                <a:cubicBezTo>
                  <a:pt x="10488" y="4334"/>
                  <a:pt x="10880" y="4285"/>
                  <a:pt x="11135" y="4037"/>
                </a:cubicBezTo>
                <a:cubicBezTo>
                  <a:pt x="11345" y="3834"/>
                  <a:pt x="11420" y="3536"/>
                  <a:pt x="11437" y="3250"/>
                </a:cubicBezTo>
                <a:cubicBezTo>
                  <a:pt x="11489" y="2377"/>
                  <a:pt x="11073" y="1492"/>
                  <a:pt x="10360" y="952"/>
                </a:cubicBezTo>
                <a:cubicBezTo>
                  <a:pt x="9765" y="498"/>
                  <a:pt x="9009" y="295"/>
                  <a:pt x="8263" y="151"/>
                </a:cubicBezTo>
                <a:cubicBezTo>
                  <a:pt x="7820" y="67"/>
                  <a:pt x="7367" y="1"/>
                  <a:pt x="6915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20"/>
          <p:cNvSpPr/>
          <p:nvPr/>
        </p:nvSpPr>
        <p:spPr>
          <a:xfrm>
            <a:off x="962031" y="2282319"/>
            <a:ext cx="52610" cy="92267"/>
          </a:xfrm>
          <a:custGeom>
            <a:rect b="b" l="l" r="r" t="t"/>
            <a:pathLst>
              <a:path extrusionOk="0" h="1948" w="1198">
                <a:moveTo>
                  <a:pt x="675" y="0"/>
                </a:moveTo>
                <a:cubicBezTo>
                  <a:pt x="595" y="0"/>
                  <a:pt x="512" y="16"/>
                  <a:pt x="430" y="51"/>
                </a:cubicBezTo>
                <a:cubicBezTo>
                  <a:pt x="114" y="181"/>
                  <a:pt x="0" y="461"/>
                  <a:pt x="0" y="705"/>
                </a:cubicBezTo>
                <a:cubicBezTo>
                  <a:pt x="0" y="1203"/>
                  <a:pt x="321" y="1947"/>
                  <a:pt x="959" y="1947"/>
                </a:cubicBezTo>
                <a:cubicBezTo>
                  <a:pt x="972" y="1947"/>
                  <a:pt x="984" y="1947"/>
                  <a:pt x="997" y="1946"/>
                </a:cubicBezTo>
                <a:cubicBezTo>
                  <a:pt x="1146" y="1939"/>
                  <a:pt x="1029" y="1451"/>
                  <a:pt x="1029" y="1221"/>
                </a:cubicBezTo>
                <a:cubicBezTo>
                  <a:pt x="1029" y="990"/>
                  <a:pt x="1197" y="553"/>
                  <a:pt x="1142" y="316"/>
                </a:cubicBezTo>
                <a:cubicBezTo>
                  <a:pt x="1099" y="130"/>
                  <a:pt x="902" y="0"/>
                  <a:pt x="67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20"/>
          <p:cNvSpPr/>
          <p:nvPr/>
        </p:nvSpPr>
        <p:spPr>
          <a:xfrm>
            <a:off x="1178430" y="2297001"/>
            <a:ext cx="65082" cy="151521"/>
          </a:xfrm>
          <a:custGeom>
            <a:rect b="b" l="l" r="r" t="t"/>
            <a:pathLst>
              <a:path extrusionOk="0" h="3199" w="1482">
                <a:moveTo>
                  <a:pt x="1362" y="1"/>
                </a:moveTo>
                <a:cubicBezTo>
                  <a:pt x="1345" y="1"/>
                  <a:pt x="1327" y="6"/>
                  <a:pt x="1311" y="19"/>
                </a:cubicBezTo>
                <a:cubicBezTo>
                  <a:pt x="493" y="732"/>
                  <a:pt x="668" y="1526"/>
                  <a:pt x="906" y="2483"/>
                </a:cubicBezTo>
                <a:cubicBezTo>
                  <a:pt x="913" y="2510"/>
                  <a:pt x="933" y="2530"/>
                  <a:pt x="961" y="2537"/>
                </a:cubicBezTo>
                <a:cubicBezTo>
                  <a:pt x="981" y="2541"/>
                  <a:pt x="1178" y="2568"/>
                  <a:pt x="1184" y="2596"/>
                </a:cubicBezTo>
                <a:cubicBezTo>
                  <a:pt x="1254" y="2811"/>
                  <a:pt x="713" y="2947"/>
                  <a:pt x="588" y="2947"/>
                </a:cubicBezTo>
                <a:cubicBezTo>
                  <a:pt x="583" y="2947"/>
                  <a:pt x="579" y="2947"/>
                  <a:pt x="576" y="2947"/>
                </a:cubicBezTo>
                <a:cubicBezTo>
                  <a:pt x="391" y="2928"/>
                  <a:pt x="334" y="2837"/>
                  <a:pt x="214" y="2837"/>
                </a:cubicBezTo>
                <a:cubicBezTo>
                  <a:pt x="177" y="2837"/>
                  <a:pt x="134" y="2846"/>
                  <a:pt x="80" y="2867"/>
                </a:cubicBezTo>
                <a:cubicBezTo>
                  <a:pt x="0" y="2901"/>
                  <a:pt x="24" y="3022"/>
                  <a:pt x="94" y="3022"/>
                </a:cubicBezTo>
                <a:cubicBezTo>
                  <a:pt x="103" y="3022"/>
                  <a:pt x="112" y="3020"/>
                  <a:pt x="122" y="3016"/>
                </a:cubicBezTo>
                <a:cubicBezTo>
                  <a:pt x="167" y="2997"/>
                  <a:pt x="204" y="2990"/>
                  <a:pt x="235" y="2990"/>
                </a:cubicBezTo>
                <a:cubicBezTo>
                  <a:pt x="399" y="2990"/>
                  <a:pt x="413" y="3198"/>
                  <a:pt x="579" y="3198"/>
                </a:cubicBezTo>
                <a:cubicBezTo>
                  <a:pt x="585" y="3198"/>
                  <a:pt x="591" y="3198"/>
                  <a:pt x="596" y="3197"/>
                </a:cubicBezTo>
                <a:cubicBezTo>
                  <a:pt x="689" y="3191"/>
                  <a:pt x="679" y="3170"/>
                  <a:pt x="813" y="3119"/>
                </a:cubicBezTo>
                <a:cubicBezTo>
                  <a:pt x="1030" y="3037"/>
                  <a:pt x="1308" y="2823"/>
                  <a:pt x="1401" y="2599"/>
                </a:cubicBezTo>
                <a:cubicBezTo>
                  <a:pt x="1408" y="2578"/>
                  <a:pt x="1398" y="2541"/>
                  <a:pt x="1381" y="2527"/>
                </a:cubicBezTo>
                <a:cubicBezTo>
                  <a:pt x="1284" y="2451"/>
                  <a:pt x="1113" y="2468"/>
                  <a:pt x="1037" y="2397"/>
                </a:cubicBezTo>
                <a:lnTo>
                  <a:pt x="1037" y="2397"/>
                </a:lnTo>
                <a:cubicBezTo>
                  <a:pt x="1038" y="2398"/>
                  <a:pt x="1039" y="2398"/>
                  <a:pt x="1039" y="2398"/>
                </a:cubicBezTo>
                <a:cubicBezTo>
                  <a:pt x="1057" y="2398"/>
                  <a:pt x="977" y="2111"/>
                  <a:pt x="961" y="2029"/>
                </a:cubicBezTo>
                <a:cubicBezTo>
                  <a:pt x="800" y="1241"/>
                  <a:pt x="751" y="711"/>
                  <a:pt x="1422" y="130"/>
                </a:cubicBezTo>
                <a:cubicBezTo>
                  <a:pt x="1481" y="78"/>
                  <a:pt x="1425" y="1"/>
                  <a:pt x="1362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0"/>
          <p:cNvSpPr/>
          <p:nvPr/>
        </p:nvSpPr>
        <p:spPr>
          <a:xfrm>
            <a:off x="1244474" y="2269815"/>
            <a:ext cx="38250" cy="30882"/>
          </a:xfrm>
          <a:custGeom>
            <a:rect b="b" l="l" r="r" t="t"/>
            <a:pathLst>
              <a:path extrusionOk="0" h="652" w="871">
                <a:moveTo>
                  <a:pt x="802" y="0"/>
                </a:moveTo>
                <a:cubicBezTo>
                  <a:pt x="694" y="0"/>
                  <a:pt x="586" y="38"/>
                  <a:pt x="493" y="95"/>
                </a:cubicBezTo>
                <a:cubicBezTo>
                  <a:pt x="382" y="164"/>
                  <a:pt x="286" y="260"/>
                  <a:pt x="196" y="353"/>
                </a:cubicBezTo>
                <a:cubicBezTo>
                  <a:pt x="134" y="415"/>
                  <a:pt x="76" y="474"/>
                  <a:pt x="18" y="531"/>
                </a:cubicBezTo>
                <a:lnTo>
                  <a:pt x="1" y="652"/>
                </a:lnTo>
                <a:cubicBezTo>
                  <a:pt x="207" y="639"/>
                  <a:pt x="413" y="621"/>
                  <a:pt x="620" y="604"/>
                </a:cubicBezTo>
                <a:cubicBezTo>
                  <a:pt x="654" y="601"/>
                  <a:pt x="691" y="597"/>
                  <a:pt x="723" y="580"/>
                </a:cubicBezTo>
                <a:cubicBezTo>
                  <a:pt x="774" y="545"/>
                  <a:pt x="788" y="477"/>
                  <a:pt x="798" y="418"/>
                </a:cubicBezTo>
                <a:cubicBezTo>
                  <a:pt x="823" y="280"/>
                  <a:pt x="847" y="143"/>
                  <a:pt x="871" y="5"/>
                </a:cubicBezTo>
                <a:cubicBezTo>
                  <a:pt x="848" y="2"/>
                  <a:pt x="825" y="0"/>
                  <a:pt x="80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0"/>
          <p:cNvSpPr/>
          <p:nvPr/>
        </p:nvSpPr>
        <p:spPr>
          <a:xfrm>
            <a:off x="1096885" y="2260200"/>
            <a:ext cx="97930" cy="36945"/>
          </a:xfrm>
          <a:custGeom>
            <a:rect b="b" l="l" r="r" t="t"/>
            <a:pathLst>
              <a:path extrusionOk="0" h="780" w="2230">
                <a:moveTo>
                  <a:pt x="972" y="0"/>
                </a:moveTo>
                <a:cubicBezTo>
                  <a:pt x="630" y="0"/>
                  <a:pt x="294" y="61"/>
                  <a:pt x="1" y="232"/>
                </a:cubicBezTo>
                <a:cubicBezTo>
                  <a:pt x="558" y="353"/>
                  <a:pt x="1112" y="473"/>
                  <a:pt x="1669" y="594"/>
                </a:cubicBezTo>
                <a:cubicBezTo>
                  <a:pt x="1844" y="635"/>
                  <a:pt x="2027" y="672"/>
                  <a:pt x="2174" y="780"/>
                </a:cubicBezTo>
                <a:lnTo>
                  <a:pt x="2230" y="752"/>
                </a:lnTo>
                <a:cubicBezTo>
                  <a:pt x="2171" y="666"/>
                  <a:pt x="2209" y="549"/>
                  <a:pt x="2195" y="445"/>
                </a:cubicBezTo>
                <a:cubicBezTo>
                  <a:pt x="2182" y="329"/>
                  <a:pt x="2092" y="229"/>
                  <a:pt x="1992" y="171"/>
                </a:cubicBezTo>
                <a:cubicBezTo>
                  <a:pt x="1889" y="112"/>
                  <a:pt x="1772" y="88"/>
                  <a:pt x="1655" y="67"/>
                </a:cubicBezTo>
                <a:cubicBezTo>
                  <a:pt x="1432" y="27"/>
                  <a:pt x="1201" y="0"/>
                  <a:pt x="97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0"/>
          <p:cNvSpPr/>
          <p:nvPr/>
        </p:nvSpPr>
        <p:spPr>
          <a:xfrm>
            <a:off x="1092099" y="2309411"/>
            <a:ext cx="83087" cy="39645"/>
          </a:xfrm>
          <a:custGeom>
            <a:rect b="b" l="l" r="r" t="t"/>
            <a:pathLst>
              <a:path extrusionOk="0" h="837" w="1892">
                <a:moveTo>
                  <a:pt x="901" y="0"/>
                </a:moveTo>
                <a:cubicBezTo>
                  <a:pt x="529" y="0"/>
                  <a:pt x="307" y="157"/>
                  <a:pt x="0" y="287"/>
                </a:cubicBezTo>
                <a:lnTo>
                  <a:pt x="15" y="301"/>
                </a:lnTo>
                <a:lnTo>
                  <a:pt x="15" y="301"/>
                </a:lnTo>
                <a:cubicBezTo>
                  <a:pt x="12" y="302"/>
                  <a:pt x="10" y="304"/>
                  <a:pt x="10" y="308"/>
                </a:cubicBezTo>
                <a:cubicBezTo>
                  <a:pt x="7" y="325"/>
                  <a:pt x="27" y="335"/>
                  <a:pt x="45" y="343"/>
                </a:cubicBezTo>
                <a:cubicBezTo>
                  <a:pt x="251" y="538"/>
                  <a:pt x="426" y="707"/>
                  <a:pt x="812" y="803"/>
                </a:cubicBezTo>
                <a:cubicBezTo>
                  <a:pt x="905" y="827"/>
                  <a:pt x="1015" y="836"/>
                  <a:pt x="1128" y="836"/>
                </a:cubicBezTo>
                <a:cubicBezTo>
                  <a:pt x="1486" y="836"/>
                  <a:pt x="1876" y="744"/>
                  <a:pt x="1881" y="731"/>
                </a:cubicBezTo>
                <a:cubicBezTo>
                  <a:pt x="1891" y="714"/>
                  <a:pt x="1819" y="160"/>
                  <a:pt x="1231" y="36"/>
                </a:cubicBezTo>
                <a:cubicBezTo>
                  <a:pt x="1107" y="11"/>
                  <a:pt x="999" y="0"/>
                  <a:pt x="901" y="0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20"/>
          <p:cNvSpPr/>
          <p:nvPr/>
        </p:nvSpPr>
        <p:spPr>
          <a:xfrm>
            <a:off x="1215931" y="2319499"/>
            <a:ext cx="48526" cy="35003"/>
          </a:xfrm>
          <a:custGeom>
            <a:rect b="b" l="l" r="r" t="t"/>
            <a:pathLst>
              <a:path extrusionOk="0" h="739" w="1105">
                <a:moveTo>
                  <a:pt x="783" y="1"/>
                </a:moveTo>
                <a:cubicBezTo>
                  <a:pt x="748" y="1"/>
                  <a:pt x="713" y="6"/>
                  <a:pt x="678" y="12"/>
                </a:cubicBezTo>
                <a:cubicBezTo>
                  <a:pt x="451" y="60"/>
                  <a:pt x="230" y="171"/>
                  <a:pt x="49" y="328"/>
                </a:cubicBezTo>
                <a:lnTo>
                  <a:pt x="0" y="336"/>
                </a:lnTo>
                <a:cubicBezTo>
                  <a:pt x="90" y="539"/>
                  <a:pt x="268" y="679"/>
                  <a:pt x="465" y="725"/>
                </a:cubicBezTo>
                <a:cubicBezTo>
                  <a:pt x="508" y="734"/>
                  <a:pt x="553" y="738"/>
                  <a:pt x="597" y="738"/>
                </a:cubicBezTo>
                <a:cubicBezTo>
                  <a:pt x="752" y="738"/>
                  <a:pt x="907" y="685"/>
                  <a:pt x="1035" y="593"/>
                </a:cubicBezTo>
                <a:cubicBezTo>
                  <a:pt x="1053" y="580"/>
                  <a:pt x="1070" y="566"/>
                  <a:pt x="1084" y="549"/>
                </a:cubicBezTo>
                <a:cubicBezTo>
                  <a:pt x="1105" y="508"/>
                  <a:pt x="1097" y="456"/>
                  <a:pt x="1091" y="411"/>
                </a:cubicBezTo>
                <a:cubicBezTo>
                  <a:pt x="1063" y="263"/>
                  <a:pt x="1025" y="92"/>
                  <a:pt x="901" y="26"/>
                </a:cubicBezTo>
                <a:cubicBezTo>
                  <a:pt x="865" y="8"/>
                  <a:pt x="824" y="1"/>
                  <a:pt x="783" y="1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20"/>
          <p:cNvSpPr/>
          <p:nvPr/>
        </p:nvSpPr>
        <p:spPr>
          <a:xfrm>
            <a:off x="1237668" y="2328546"/>
            <a:ext cx="21914" cy="24630"/>
          </a:xfrm>
          <a:custGeom>
            <a:rect b="b" l="l" r="r" t="t"/>
            <a:pathLst>
              <a:path extrusionOk="0" h="520" w="499">
                <a:moveTo>
                  <a:pt x="306" y="0"/>
                </a:moveTo>
                <a:cubicBezTo>
                  <a:pt x="301" y="0"/>
                  <a:pt x="297" y="0"/>
                  <a:pt x="293" y="0"/>
                </a:cubicBezTo>
                <a:cubicBezTo>
                  <a:pt x="132" y="18"/>
                  <a:pt x="0" y="251"/>
                  <a:pt x="35" y="461"/>
                </a:cubicBezTo>
                <a:cubicBezTo>
                  <a:pt x="42" y="485"/>
                  <a:pt x="52" y="516"/>
                  <a:pt x="73" y="520"/>
                </a:cubicBezTo>
                <a:lnTo>
                  <a:pt x="341" y="509"/>
                </a:lnTo>
                <a:cubicBezTo>
                  <a:pt x="345" y="509"/>
                  <a:pt x="348" y="510"/>
                  <a:pt x="352" y="510"/>
                </a:cubicBezTo>
                <a:cubicBezTo>
                  <a:pt x="406" y="510"/>
                  <a:pt x="456" y="457"/>
                  <a:pt x="478" y="389"/>
                </a:cubicBezTo>
                <a:cubicBezTo>
                  <a:pt x="499" y="320"/>
                  <a:pt x="496" y="237"/>
                  <a:pt x="478" y="162"/>
                </a:cubicBezTo>
                <a:cubicBezTo>
                  <a:pt x="472" y="131"/>
                  <a:pt x="462" y="96"/>
                  <a:pt x="444" y="69"/>
                </a:cubicBezTo>
                <a:cubicBezTo>
                  <a:pt x="410" y="18"/>
                  <a:pt x="357" y="0"/>
                  <a:pt x="306" y="0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20"/>
          <p:cNvSpPr/>
          <p:nvPr/>
        </p:nvSpPr>
        <p:spPr>
          <a:xfrm>
            <a:off x="1138865" y="2321678"/>
            <a:ext cx="26481" cy="29414"/>
          </a:xfrm>
          <a:custGeom>
            <a:rect b="b" l="l" r="r" t="t"/>
            <a:pathLst>
              <a:path extrusionOk="0" h="621" w="603">
                <a:moveTo>
                  <a:pt x="383" y="1"/>
                </a:moveTo>
                <a:cubicBezTo>
                  <a:pt x="183" y="4"/>
                  <a:pt x="4" y="187"/>
                  <a:pt x="1" y="390"/>
                </a:cubicBezTo>
                <a:cubicBezTo>
                  <a:pt x="1" y="441"/>
                  <a:pt x="12" y="496"/>
                  <a:pt x="45" y="538"/>
                </a:cubicBezTo>
                <a:cubicBezTo>
                  <a:pt x="69" y="563"/>
                  <a:pt x="105" y="581"/>
                  <a:pt x="141" y="581"/>
                </a:cubicBezTo>
                <a:cubicBezTo>
                  <a:pt x="158" y="581"/>
                  <a:pt x="174" y="577"/>
                  <a:pt x="190" y="568"/>
                </a:cubicBezTo>
                <a:lnTo>
                  <a:pt x="190" y="568"/>
                </a:lnTo>
                <a:lnTo>
                  <a:pt x="166" y="613"/>
                </a:lnTo>
                <a:cubicBezTo>
                  <a:pt x="293" y="579"/>
                  <a:pt x="452" y="620"/>
                  <a:pt x="545" y="524"/>
                </a:cubicBezTo>
                <a:cubicBezTo>
                  <a:pt x="599" y="462"/>
                  <a:pt x="603" y="365"/>
                  <a:pt x="603" y="282"/>
                </a:cubicBezTo>
                <a:cubicBezTo>
                  <a:pt x="599" y="193"/>
                  <a:pt x="593" y="93"/>
                  <a:pt x="524" y="39"/>
                </a:cubicBezTo>
                <a:cubicBezTo>
                  <a:pt x="486" y="8"/>
                  <a:pt x="434" y="1"/>
                  <a:pt x="383" y="1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0"/>
          <p:cNvSpPr/>
          <p:nvPr/>
        </p:nvSpPr>
        <p:spPr>
          <a:xfrm>
            <a:off x="1088279" y="2305811"/>
            <a:ext cx="91431" cy="47554"/>
          </a:xfrm>
          <a:custGeom>
            <a:rect b="b" l="l" r="r" t="t"/>
            <a:pathLst>
              <a:path extrusionOk="0" h="1004" w="2082">
                <a:moveTo>
                  <a:pt x="1029" y="155"/>
                </a:moveTo>
                <a:cubicBezTo>
                  <a:pt x="1115" y="155"/>
                  <a:pt x="1204" y="165"/>
                  <a:pt x="1297" y="188"/>
                </a:cubicBezTo>
                <a:cubicBezTo>
                  <a:pt x="1487" y="235"/>
                  <a:pt x="1930" y="481"/>
                  <a:pt x="1892" y="756"/>
                </a:cubicBezTo>
                <a:lnTo>
                  <a:pt x="1892" y="756"/>
                </a:lnTo>
                <a:cubicBezTo>
                  <a:pt x="1850" y="772"/>
                  <a:pt x="1751" y="780"/>
                  <a:pt x="1727" y="787"/>
                </a:cubicBezTo>
                <a:cubicBezTo>
                  <a:pt x="1566" y="817"/>
                  <a:pt x="1397" y="835"/>
                  <a:pt x="1229" y="835"/>
                </a:cubicBezTo>
                <a:cubicBezTo>
                  <a:pt x="813" y="832"/>
                  <a:pt x="508" y="656"/>
                  <a:pt x="218" y="390"/>
                </a:cubicBezTo>
                <a:lnTo>
                  <a:pt x="218" y="390"/>
                </a:lnTo>
                <a:cubicBezTo>
                  <a:pt x="485" y="268"/>
                  <a:pt x="740" y="155"/>
                  <a:pt x="1029" y="155"/>
                </a:cubicBezTo>
                <a:close/>
                <a:moveTo>
                  <a:pt x="1055" y="0"/>
                </a:moveTo>
                <a:cubicBezTo>
                  <a:pt x="709" y="0"/>
                  <a:pt x="381" y="147"/>
                  <a:pt x="49" y="298"/>
                </a:cubicBezTo>
                <a:cubicBezTo>
                  <a:pt x="4" y="319"/>
                  <a:pt x="1" y="361"/>
                  <a:pt x="20" y="394"/>
                </a:cubicBezTo>
                <a:lnTo>
                  <a:pt x="20" y="394"/>
                </a:lnTo>
                <a:cubicBezTo>
                  <a:pt x="21" y="410"/>
                  <a:pt x="27" y="426"/>
                  <a:pt x="42" y="439"/>
                </a:cubicBezTo>
                <a:cubicBezTo>
                  <a:pt x="391" y="778"/>
                  <a:pt x="765" y="987"/>
                  <a:pt x="1252" y="987"/>
                </a:cubicBezTo>
                <a:cubicBezTo>
                  <a:pt x="1279" y="987"/>
                  <a:pt x="1305" y="987"/>
                  <a:pt x="1332" y="986"/>
                </a:cubicBezTo>
                <a:cubicBezTo>
                  <a:pt x="1514" y="979"/>
                  <a:pt x="2013" y="1003"/>
                  <a:pt x="2044" y="769"/>
                </a:cubicBezTo>
                <a:cubicBezTo>
                  <a:pt x="2081" y="498"/>
                  <a:pt x="1734" y="192"/>
                  <a:pt x="1524" y="98"/>
                </a:cubicBezTo>
                <a:cubicBezTo>
                  <a:pt x="1363" y="29"/>
                  <a:pt x="1208" y="0"/>
                  <a:pt x="105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20"/>
          <p:cNvSpPr/>
          <p:nvPr/>
        </p:nvSpPr>
        <p:spPr>
          <a:xfrm>
            <a:off x="1211540" y="2315757"/>
            <a:ext cx="56079" cy="42297"/>
          </a:xfrm>
          <a:custGeom>
            <a:rect b="b" l="l" r="r" t="t"/>
            <a:pathLst>
              <a:path extrusionOk="0" h="893" w="1277">
                <a:moveTo>
                  <a:pt x="857" y="172"/>
                </a:moveTo>
                <a:cubicBezTo>
                  <a:pt x="995" y="172"/>
                  <a:pt x="1099" y="244"/>
                  <a:pt x="1105" y="453"/>
                </a:cubicBezTo>
                <a:cubicBezTo>
                  <a:pt x="1110" y="665"/>
                  <a:pt x="898" y="740"/>
                  <a:pt x="713" y="740"/>
                </a:cubicBezTo>
                <a:cubicBezTo>
                  <a:pt x="668" y="740"/>
                  <a:pt x="624" y="736"/>
                  <a:pt x="585" y="728"/>
                </a:cubicBezTo>
                <a:cubicBezTo>
                  <a:pt x="424" y="693"/>
                  <a:pt x="299" y="591"/>
                  <a:pt x="212" y="456"/>
                </a:cubicBezTo>
                <a:lnTo>
                  <a:pt x="212" y="456"/>
                </a:lnTo>
                <a:cubicBezTo>
                  <a:pt x="345" y="348"/>
                  <a:pt x="642" y="172"/>
                  <a:pt x="857" y="172"/>
                </a:cubicBezTo>
                <a:close/>
                <a:moveTo>
                  <a:pt x="854" y="0"/>
                </a:moveTo>
                <a:cubicBezTo>
                  <a:pt x="592" y="0"/>
                  <a:pt x="305" y="182"/>
                  <a:pt x="114" y="336"/>
                </a:cubicBezTo>
                <a:lnTo>
                  <a:pt x="114" y="336"/>
                </a:lnTo>
                <a:cubicBezTo>
                  <a:pt x="111" y="336"/>
                  <a:pt x="109" y="336"/>
                  <a:pt x="106" y="336"/>
                </a:cubicBezTo>
                <a:cubicBezTo>
                  <a:pt x="55" y="336"/>
                  <a:pt x="1" y="391"/>
                  <a:pt x="31" y="453"/>
                </a:cubicBezTo>
                <a:cubicBezTo>
                  <a:pt x="162" y="710"/>
                  <a:pt x="403" y="893"/>
                  <a:pt x="699" y="893"/>
                </a:cubicBezTo>
                <a:cubicBezTo>
                  <a:pt x="919" y="893"/>
                  <a:pt x="1276" y="793"/>
                  <a:pt x="1270" y="525"/>
                </a:cubicBezTo>
                <a:cubicBezTo>
                  <a:pt x="1266" y="322"/>
                  <a:pt x="1173" y="50"/>
                  <a:pt x="949" y="9"/>
                </a:cubicBezTo>
                <a:cubicBezTo>
                  <a:pt x="918" y="3"/>
                  <a:pt x="886" y="0"/>
                  <a:pt x="854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20"/>
          <p:cNvSpPr/>
          <p:nvPr/>
        </p:nvSpPr>
        <p:spPr>
          <a:xfrm>
            <a:off x="1150370" y="2455196"/>
            <a:ext cx="67410" cy="14636"/>
          </a:xfrm>
          <a:custGeom>
            <a:rect b="b" l="l" r="r" t="t"/>
            <a:pathLst>
              <a:path extrusionOk="0" h="309" w="1535">
                <a:moveTo>
                  <a:pt x="18" y="281"/>
                </a:moveTo>
                <a:lnTo>
                  <a:pt x="0" y="302"/>
                </a:lnTo>
                <a:cubicBezTo>
                  <a:pt x="17" y="295"/>
                  <a:pt x="34" y="288"/>
                  <a:pt x="50" y="281"/>
                </a:cubicBezTo>
                <a:lnTo>
                  <a:pt x="50" y="281"/>
                </a:lnTo>
                <a:cubicBezTo>
                  <a:pt x="39" y="281"/>
                  <a:pt x="29" y="281"/>
                  <a:pt x="18" y="281"/>
                </a:cubicBezTo>
                <a:close/>
                <a:moveTo>
                  <a:pt x="753" y="0"/>
                </a:moveTo>
                <a:cubicBezTo>
                  <a:pt x="731" y="0"/>
                  <a:pt x="710" y="9"/>
                  <a:pt x="688" y="16"/>
                </a:cubicBezTo>
                <a:cubicBezTo>
                  <a:pt x="477" y="106"/>
                  <a:pt x="264" y="195"/>
                  <a:pt x="50" y="281"/>
                </a:cubicBezTo>
                <a:lnTo>
                  <a:pt x="50" y="281"/>
                </a:lnTo>
                <a:cubicBezTo>
                  <a:pt x="545" y="288"/>
                  <a:pt x="1040" y="299"/>
                  <a:pt x="1534" y="308"/>
                </a:cubicBezTo>
                <a:cubicBezTo>
                  <a:pt x="1507" y="236"/>
                  <a:pt x="1480" y="164"/>
                  <a:pt x="1428" y="105"/>
                </a:cubicBezTo>
                <a:cubicBezTo>
                  <a:pt x="1385" y="56"/>
                  <a:pt x="1319" y="18"/>
                  <a:pt x="1251" y="18"/>
                </a:cubicBezTo>
                <a:cubicBezTo>
                  <a:pt x="1243" y="18"/>
                  <a:pt x="1236" y="18"/>
                  <a:pt x="1228" y="19"/>
                </a:cubicBezTo>
                <a:cubicBezTo>
                  <a:pt x="1163" y="30"/>
                  <a:pt x="1112" y="75"/>
                  <a:pt x="1053" y="105"/>
                </a:cubicBezTo>
                <a:cubicBezTo>
                  <a:pt x="1020" y="124"/>
                  <a:pt x="980" y="137"/>
                  <a:pt x="944" y="137"/>
                </a:cubicBezTo>
                <a:cubicBezTo>
                  <a:pt x="914" y="137"/>
                  <a:pt x="887" y="129"/>
                  <a:pt x="867" y="109"/>
                </a:cubicBezTo>
                <a:cubicBezTo>
                  <a:pt x="833" y="75"/>
                  <a:pt x="823" y="23"/>
                  <a:pt x="781" y="6"/>
                </a:cubicBezTo>
                <a:cubicBezTo>
                  <a:pt x="772" y="2"/>
                  <a:pt x="763" y="0"/>
                  <a:pt x="753" y="0"/>
                </a:cubicBezTo>
                <a:close/>
              </a:path>
            </a:pathLst>
          </a:custGeom>
          <a:solidFill>
            <a:srgbClr val="944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20"/>
          <p:cNvSpPr/>
          <p:nvPr/>
        </p:nvSpPr>
        <p:spPr>
          <a:xfrm>
            <a:off x="1150809" y="2468648"/>
            <a:ext cx="66531" cy="19656"/>
          </a:xfrm>
          <a:custGeom>
            <a:rect b="b" l="l" r="r" t="t"/>
            <a:pathLst>
              <a:path extrusionOk="0" h="415" w="1515">
                <a:moveTo>
                  <a:pt x="0" y="0"/>
                </a:moveTo>
                <a:cubicBezTo>
                  <a:pt x="210" y="263"/>
                  <a:pt x="544" y="414"/>
                  <a:pt x="878" y="414"/>
                </a:cubicBezTo>
                <a:cubicBezTo>
                  <a:pt x="955" y="414"/>
                  <a:pt x="1032" y="406"/>
                  <a:pt x="1108" y="389"/>
                </a:cubicBezTo>
                <a:cubicBezTo>
                  <a:pt x="1291" y="348"/>
                  <a:pt x="1486" y="231"/>
                  <a:pt x="1514" y="45"/>
                </a:cubicBezTo>
                <a:lnTo>
                  <a:pt x="0" y="0"/>
                </a:lnTo>
                <a:close/>
              </a:path>
            </a:pathLst>
          </a:custGeom>
          <a:solidFill>
            <a:srgbClr val="B05A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20"/>
          <p:cNvSpPr/>
          <p:nvPr/>
        </p:nvSpPr>
        <p:spPr>
          <a:xfrm>
            <a:off x="1007173" y="2426447"/>
            <a:ext cx="81155" cy="148110"/>
          </a:xfrm>
          <a:custGeom>
            <a:rect b="b" l="l" r="r" t="t"/>
            <a:pathLst>
              <a:path extrusionOk="0" h="3127" w="1848">
                <a:moveTo>
                  <a:pt x="18" y="1"/>
                </a:moveTo>
                <a:cubicBezTo>
                  <a:pt x="7" y="121"/>
                  <a:pt x="1" y="245"/>
                  <a:pt x="7" y="365"/>
                </a:cubicBezTo>
                <a:cubicBezTo>
                  <a:pt x="25" y="950"/>
                  <a:pt x="207" y="1531"/>
                  <a:pt x="534" y="2020"/>
                </a:cubicBezTo>
                <a:cubicBezTo>
                  <a:pt x="850" y="2498"/>
                  <a:pt x="1298" y="2883"/>
                  <a:pt x="1814" y="3127"/>
                </a:cubicBezTo>
                <a:lnTo>
                  <a:pt x="1814" y="2539"/>
                </a:lnTo>
                <a:lnTo>
                  <a:pt x="1847" y="2191"/>
                </a:lnTo>
                <a:cubicBezTo>
                  <a:pt x="1610" y="2102"/>
                  <a:pt x="1393" y="1950"/>
                  <a:pt x="1187" y="1796"/>
                </a:cubicBezTo>
                <a:cubicBezTo>
                  <a:pt x="891" y="1569"/>
                  <a:pt x="599" y="1328"/>
                  <a:pt x="379" y="1032"/>
                </a:cubicBezTo>
                <a:cubicBezTo>
                  <a:pt x="228" y="840"/>
                  <a:pt x="114" y="613"/>
                  <a:pt x="59" y="375"/>
                </a:cubicBezTo>
                <a:cubicBezTo>
                  <a:pt x="28" y="255"/>
                  <a:pt x="11" y="128"/>
                  <a:pt x="18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20"/>
          <p:cNvSpPr/>
          <p:nvPr/>
        </p:nvSpPr>
        <p:spPr>
          <a:xfrm>
            <a:off x="1148087" y="2466043"/>
            <a:ext cx="71450" cy="5968"/>
          </a:xfrm>
          <a:custGeom>
            <a:rect b="b" l="l" r="r" t="t"/>
            <a:pathLst>
              <a:path extrusionOk="0" h="126" w="1627">
                <a:moveTo>
                  <a:pt x="628" y="0"/>
                </a:moveTo>
                <a:cubicBezTo>
                  <a:pt x="435" y="0"/>
                  <a:pt x="243" y="20"/>
                  <a:pt x="49" y="38"/>
                </a:cubicBezTo>
                <a:cubicBezTo>
                  <a:pt x="2" y="41"/>
                  <a:pt x="1" y="114"/>
                  <a:pt x="44" y="114"/>
                </a:cubicBezTo>
                <a:cubicBezTo>
                  <a:pt x="45" y="114"/>
                  <a:pt x="47" y="114"/>
                  <a:pt x="49" y="114"/>
                </a:cubicBezTo>
                <a:cubicBezTo>
                  <a:pt x="235" y="98"/>
                  <a:pt x="409" y="83"/>
                  <a:pt x="587" y="83"/>
                </a:cubicBezTo>
                <a:cubicBezTo>
                  <a:pt x="686" y="83"/>
                  <a:pt x="785" y="88"/>
                  <a:pt x="888" y="100"/>
                </a:cubicBezTo>
                <a:cubicBezTo>
                  <a:pt x="924" y="104"/>
                  <a:pt x="961" y="105"/>
                  <a:pt x="997" y="105"/>
                </a:cubicBezTo>
                <a:cubicBezTo>
                  <a:pt x="1106" y="105"/>
                  <a:pt x="1215" y="92"/>
                  <a:pt x="1324" y="92"/>
                </a:cubicBezTo>
                <a:cubicBezTo>
                  <a:pt x="1404" y="92"/>
                  <a:pt x="1484" y="99"/>
                  <a:pt x="1562" y="124"/>
                </a:cubicBezTo>
                <a:cubicBezTo>
                  <a:pt x="1566" y="125"/>
                  <a:pt x="1570" y="126"/>
                  <a:pt x="1574" y="126"/>
                </a:cubicBezTo>
                <a:cubicBezTo>
                  <a:pt x="1613" y="126"/>
                  <a:pt x="1627" y="61"/>
                  <a:pt x="1583" y="49"/>
                </a:cubicBezTo>
                <a:cubicBezTo>
                  <a:pt x="1475" y="16"/>
                  <a:pt x="1358" y="8"/>
                  <a:pt x="1240" y="8"/>
                </a:cubicBezTo>
                <a:cubicBezTo>
                  <a:pt x="1148" y="8"/>
                  <a:pt x="1056" y="13"/>
                  <a:pt x="965" y="13"/>
                </a:cubicBezTo>
                <a:cubicBezTo>
                  <a:pt x="916" y="13"/>
                  <a:pt x="867" y="11"/>
                  <a:pt x="819" y="7"/>
                </a:cubicBezTo>
                <a:cubicBezTo>
                  <a:pt x="755" y="2"/>
                  <a:pt x="692" y="0"/>
                  <a:pt x="628" y="0"/>
                </a:cubicBezTo>
                <a:close/>
              </a:path>
            </a:pathLst>
          </a:custGeom>
          <a:solidFill>
            <a:srgbClr val="813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0"/>
          <p:cNvSpPr/>
          <p:nvPr/>
        </p:nvSpPr>
        <p:spPr>
          <a:xfrm>
            <a:off x="1067596" y="2364353"/>
            <a:ext cx="77686" cy="66358"/>
          </a:xfrm>
          <a:custGeom>
            <a:rect b="b" l="l" r="r" t="t"/>
            <a:pathLst>
              <a:path extrusionOk="0" h="1401" w="1769">
                <a:moveTo>
                  <a:pt x="466" y="1331"/>
                </a:moveTo>
                <a:cubicBezTo>
                  <a:pt x="477" y="1338"/>
                  <a:pt x="488" y="1344"/>
                  <a:pt x="499" y="1350"/>
                </a:cubicBezTo>
                <a:lnTo>
                  <a:pt x="466" y="1331"/>
                </a:lnTo>
                <a:close/>
                <a:moveTo>
                  <a:pt x="706" y="1"/>
                </a:moveTo>
                <a:cubicBezTo>
                  <a:pt x="630" y="1"/>
                  <a:pt x="554" y="8"/>
                  <a:pt x="479" y="25"/>
                </a:cubicBezTo>
                <a:cubicBezTo>
                  <a:pt x="290" y="73"/>
                  <a:pt x="111" y="207"/>
                  <a:pt x="38" y="400"/>
                </a:cubicBezTo>
                <a:cubicBezTo>
                  <a:pt x="1" y="507"/>
                  <a:pt x="1" y="627"/>
                  <a:pt x="1" y="744"/>
                </a:cubicBezTo>
                <a:cubicBezTo>
                  <a:pt x="4" y="796"/>
                  <a:pt x="4" y="854"/>
                  <a:pt x="25" y="902"/>
                </a:cubicBezTo>
                <a:cubicBezTo>
                  <a:pt x="42" y="940"/>
                  <a:pt x="66" y="967"/>
                  <a:pt x="90" y="999"/>
                </a:cubicBezTo>
                <a:cubicBezTo>
                  <a:pt x="193" y="1123"/>
                  <a:pt x="317" y="1232"/>
                  <a:pt x="451" y="1321"/>
                </a:cubicBezTo>
                <a:cubicBezTo>
                  <a:pt x="430" y="1312"/>
                  <a:pt x="414" y="1301"/>
                  <a:pt x="393" y="1291"/>
                </a:cubicBezTo>
                <a:lnTo>
                  <a:pt x="393" y="1291"/>
                </a:lnTo>
                <a:lnTo>
                  <a:pt x="466" y="1331"/>
                </a:lnTo>
                <a:lnTo>
                  <a:pt x="466" y="1331"/>
                </a:lnTo>
                <a:cubicBezTo>
                  <a:pt x="461" y="1328"/>
                  <a:pt x="456" y="1325"/>
                  <a:pt x="451" y="1321"/>
                </a:cubicBezTo>
                <a:lnTo>
                  <a:pt x="451" y="1321"/>
                </a:lnTo>
                <a:cubicBezTo>
                  <a:pt x="575" y="1377"/>
                  <a:pt x="709" y="1401"/>
                  <a:pt x="843" y="1401"/>
                </a:cubicBezTo>
                <a:cubicBezTo>
                  <a:pt x="1101" y="1401"/>
                  <a:pt x="1355" y="1305"/>
                  <a:pt x="1545" y="1123"/>
                </a:cubicBezTo>
                <a:cubicBezTo>
                  <a:pt x="1668" y="999"/>
                  <a:pt x="1768" y="834"/>
                  <a:pt x="1762" y="654"/>
                </a:cubicBezTo>
                <a:cubicBezTo>
                  <a:pt x="1755" y="483"/>
                  <a:pt x="1652" y="324"/>
                  <a:pt x="1517" y="224"/>
                </a:cubicBezTo>
                <a:cubicBezTo>
                  <a:pt x="1384" y="124"/>
                  <a:pt x="1222" y="77"/>
                  <a:pt x="1060" y="42"/>
                </a:cubicBezTo>
                <a:cubicBezTo>
                  <a:pt x="943" y="18"/>
                  <a:pt x="826" y="1"/>
                  <a:pt x="706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20"/>
          <p:cNvSpPr/>
          <p:nvPr/>
        </p:nvSpPr>
        <p:spPr>
          <a:xfrm>
            <a:off x="1241269" y="2377567"/>
            <a:ext cx="24548" cy="54801"/>
          </a:xfrm>
          <a:custGeom>
            <a:rect b="b" l="l" r="r" t="t"/>
            <a:pathLst>
              <a:path extrusionOk="0" h="1157" w="559">
                <a:moveTo>
                  <a:pt x="558" y="1"/>
                </a:moveTo>
                <a:lnTo>
                  <a:pt x="558" y="1"/>
                </a:lnTo>
                <a:cubicBezTo>
                  <a:pt x="434" y="18"/>
                  <a:pt x="318" y="56"/>
                  <a:pt x="207" y="110"/>
                </a:cubicBezTo>
                <a:cubicBezTo>
                  <a:pt x="135" y="148"/>
                  <a:pt x="59" y="196"/>
                  <a:pt x="25" y="272"/>
                </a:cubicBezTo>
                <a:cubicBezTo>
                  <a:pt x="1" y="328"/>
                  <a:pt x="1" y="389"/>
                  <a:pt x="8" y="451"/>
                </a:cubicBezTo>
                <a:cubicBezTo>
                  <a:pt x="29" y="709"/>
                  <a:pt x="135" y="960"/>
                  <a:pt x="301" y="1156"/>
                </a:cubicBezTo>
                <a:cubicBezTo>
                  <a:pt x="366" y="995"/>
                  <a:pt x="417" y="833"/>
                  <a:pt x="458" y="664"/>
                </a:cubicBezTo>
                <a:cubicBezTo>
                  <a:pt x="510" y="448"/>
                  <a:pt x="541" y="224"/>
                  <a:pt x="558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20"/>
          <p:cNvSpPr/>
          <p:nvPr/>
        </p:nvSpPr>
        <p:spPr>
          <a:xfrm>
            <a:off x="770355" y="2486741"/>
            <a:ext cx="319965" cy="463561"/>
          </a:xfrm>
          <a:custGeom>
            <a:rect b="b" l="l" r="r" t="t"/>
            <a:pathLst>
              <a:path extrusionOk="0" h="9787" w="7286">
                <a:moveTo>
                  <a:pt x="3970" y="1"/>
                </a:moveTo>
                <a:cubicBezTo>
                  <a:pt x="3970" y="1"/>
                  <a:pt x="4049" y="231"/>
                  <a:pt x="3777" y="809"/>
                </a:cubicBezTo>
                <a:cubicBezTo>
                  <a:pt x="3509" y="1387"/>
                  <a:pt x="3044" y="1349"/>
                  <a:pt x="1930" y="2659"/>
                </a:cubicBezTo>
                <a:cubicBezTo>
                  <a:pt x="812" y="3970"/>
                  <a:pt x="42" y="6897"/>
                  <a:pt x="1" y="7667"/>
                </a:cubicBezTo>
                <a:lnTo>
                  <a:pt x="543" y="9523"/>
                </a:lnTo>
                <a:lnTo>
                  <a:pt x="543" y="9523"/>
                </a:lnTo>
                <a:cubicBezTo>
                  <a:pt x="488" y="9147"/>
                  <a:pt x="570" y="8392"/>
                  <a:pt x="1658" y="7437"/>
                </a:cubicBezTo>
                <a:cubicBezTo>
                  <a:pt x="3237" y="6051"/>
                  <a:pt x="7286" y="5971"/>
                  <a:pt x="7286" y="5971"/>
                </a:cubicBezTo>
                <a:lnTo>
                  <a:pt x="7248" y="4238"/>
                </a:lnTo>
                <a:lnTo>
                  <a:pt x="7286" y="2890"/>
                </a:lnTo>
                <a:lnTo>
                  <a:pt x="7286" y="2081"/>
                </a:lnTo>
                <a:lnTo>
                  <a:pt x="3970" y="1"/>
                </a:lnTo>
                <a:close/>
                <a:moveTo>
                  <a:pt x="543" y="9523"/>
                </a:moveTo>
                <a:cubicBezTo>
                  <a:pt x="567" y="9693"/>
                  <a:pt x="620" y="9786"/>
                  <a:pt x="620" y="9786"/>
                </a:cubicBezTo>
                <a:lnTo>
                  <a:pt x="543" y="9523"/>
                </a:ln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20"/>
          <p:cNvSpPr/>
          <p:nvPr/>
        </p:nvSpPr>
        <p:spPr>
          <a:xfrm>
            <a:off x="902223" y="2599845"/>
            <a:ext cx="180754" cy="141100"/>
          </a:xfrm>
          <a:custGeom>
            <a:rect b="b" l="l" r="r" t="t"/>
            <a:pathLst>
              <a:path extrusionOk="0" h="2979" w="4116">
                <a:moveTo>
                  <a:pt x="405" y="1"/>
                </a:moveTo>
                <a:cubicBezTo>
                  <a:pt x="337" y="1"/>
                  <a:pt x="269" y="4"/>
                  <a:pt x="200" y="10"/>
                </a:cubicBezTo>
                <a:cubicBezTo>
                  <a:pt x="8" y="27"/>
                  <a:pt x="0" y="317"/>
                  <a:pt x="184" y="317"/>
                </a:cubicBezTo>
                <a:cubicBezTo>
                  <a:pt x="189" y="317"/>
                  <a:pt x="194" y="317"/>
                  <a:pt x="200" y="316"/>
                </a:cubicBezTo>
                <a:cubicBezTo>
                  <a:pt x="260" y="311"/>
                  <a:pt x="320" y="308"/>
                  <a:pt x="380" y="308"/>
                </a:cubicBezTo>
                <a:cubicBezTo>
                  <a:pt x="1804" y="308"/>
                  <a:pt x="3080" y="1807"/>
                  <a:pt x="3777" y="2906"/>
                </a:cubicBezTo>
                <a:cubicBezTo>
                  <a:pt x="3808" y="2957"/>
                  <a:pt x="3855" y="2979"/>
                  <a:pt x="3902" y="2979"/>
                </a:cubicBezTo>
                <a:cubicBezTo>
                  <a:pt x="4009" y="2979"/>
                  <a:pt x="4116" y="2868"/>
                  <a:pt x="4042" y="2751"/>
                </a:cubicBezTo>
                <a:cubicBezTo>
                  <a:pt x="3287" y="1561"/>
                  <a:pt x="1946" y="1"/>
                  <a:pt x="405" y="1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20"/>
          <p:cNvSpPr/>
          <p:nvPr/>
        </p:nvSpPr>
        <p:spPr>
          <a:xfrm>
            <a:off x="960275" y="2554471"/>
            <a:ext cx="108734" cy="86583"/>
          </a:xfrm>
          <a:custGeom>
            <a:rect b="b" l="l" r="r" t="t"/>
            <a:pathLst>
              <a:path extrusionOk="0" h="1828" w="2476">
                <a:moveTo>
                  <a:pt x="229" y="0"/>
                </a:moveTo>
                <a:cubicBezTo>
                  <a:pt x="106" y="0"/>
                  <a:pt x="0" y="155"/>
                  <a:pt x="113" y="259"/>
                </a:cubicBezTo>
                <a:cubicBezTo>
                  <a:pt x="752" y="837"/>
                  <a:pt x="1440" y="1353"/>
                  <a:pt x="2177" y="1803"/>
                </a:cubicBezTo>
                <a:cubicBezTo>
                  <a:pt x="2204" y="1820"/>
                  <a:pt x="2230" y="1828"/>
                  <a:pt x="2256" y="1828"/>
                </a:cubicBezTo>
                <a:cubicBezTo>
                  <a:pt x="2387" y="1828"/>
                  <a:pt x="2475" y="1625"/>
                  <a:pt x="2331" y="1538"/>
                </a:cubicBezTo>
                <a:cubicBezTo>
                  <a:pt x="1619" y="1102"/>
                  <a:pt x="951" y="603"/>
                  <a:pt x="332" y="42"/>
                </a:cubicBezTo>
                <a:cubicBezTo>
                  <a:pt x="300" y="13"/>
                  <a:pt x="263" y="0"/>
                  <a:pt x="229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20"/>
          <p:cNvSpPr/>
          <p:nvPr/>
        </p:nvSpPr>
        <p:spPr>
          <a:xfrm>
            <a:off x="720207" y="1792625"/>
            <a:ext cx="453027" cy="382662"/>
          </a:xfrm>
          <a:custGeom>
            <a:rect b="b" l="l" r="r" t="t"/>
            <a:pathLst>
              <a:path extrusionOk="0" h="8079" w="10316">
                <a:moveTo>
                  <a:pt x="5670" y="1"/>
                </a:moveTo>
                <a:cubicBezTo>
                  <a:pt x="5633" y="1"/>
                  <a:pt x="5596" y="2"/>
                  <a:pt x="5559" y="3"/>
                </a:cubicBezTo>
                <a:cubicBezTo>
                  <a:pt x="5126" y="12"/>
                  <a:pt x="4682" y="40"/>
                  <a:pt x="4280" y="201"/>
                </a:cubicBezTo>
                <a:cubicBezTo>
                  <a:pt x="3877" y="360"/>
                  <a:pt x="3512" y="673"/>
                  <a:pt x="3395" y="1092"/>
                </a:cubicBezTo>
                <a:cubicBezTo>
                  <a:pt x="3275" y="1526"/>
                  <a:pt x="3419" y="2032"/>
                  <a:pt x="3175" y="2406"/>
                </a:cubicBezTo>
                <a:cubicBezTo>
                  <a:pt x="2841" y="2916"/>
                  <a:pt x="2092" y="2816"/>
                  <a:pt x="1503" y="2970"/>
                </a:cubicBezTo>
                <a:cubicBezTo>
                  <a:pt x="774" y="3167"/>
                  <a:pt x="238" y="3858"/>
                  <a:pt x="117" y="4605"/>
                </a:cubicBezTo>
                <a:cubicBezTo>
                  <a:pt x="0" y="5351"/>
                  <a:pt x="262" y="6125"/>
                  <a:pt x="726" y="6723"/>
                </a:cubicBezTo>
                <a:cubicBezTo>
                  <a:pt x="1377" y="7568"/>
                  <a:pt x="2436" y="8079"/>
                  <a:pt x="3501" y="8079"/>
                </a:cubicBezTo>
                <a:cubicBezTo>
                  <a:pt x="3590" y="8079"/>
                  <a:pt x="3678" y="8075"/>
                  <a:pt x="3767" y="8068"/>
                </a:cubicBezTo>
                <a:cubicBezTo>
                  <a:pt x="3945" y="8055"/>
                  <a:pt x="4183" y="7896"/>
                  <a:pt x="4066" y="7758"/>
                </a:cubicBezTo>
                <a:lnTo>
                  <a:pt x="4066" y="7758"/>
                </a:lnTo>
                <a:lnTo>
                  <a:pt x="4926" y="7951"/>
                </a:lnTo>
                <a:cubicBezTo>
                  <a:pt x="5734" y="7820"/>
                  <a:pt x="6532" y="7631"/>
                  <a:pt x="7309" y="7384"/>
                </a:cubicBezTo>
                <a:cubicBezTo>
                  <a:pt x="8214" y="7098"/>
                  <a:pt x="9153" y="6689"/>
                  <a:pt x="9652" y="5884"/>
                </a:cubicBezTo>
                <a:cubicBezTo>
                  <a:pt x="10316" y="4821"/>
                  <a:pt x="10003" y="3432"/>
                  <a:pt x="9531" y="2273"/>
                </a:cubicBezTo>
                <a:cubicBezTo>
                  <a:pt x="9352" y="1832"/>
                  <a:pt x="9088" y="1344"/>
                  <a:pt x="8620" y="1257"/>
                </a:cubicBezTo>
                <a:cubicBezTo>
                  <a:pt x="8568" y="1248"/>
                  <a:pt x="8516" y="1244"/>
                  <a:pt x="8463" y="1244"/>
                </a:cubicBezTo>
                <a:cubicBezTo>
                  <a:pt x="8109" y="1244"/>
                  <a:pt x="7726" y="1421"/>
                  <a:pt x="7402" y="1421"/>
                </a:cubicBezTo>
                <a:cubicBezTo>
                  <a:pt x="7251" y="1421"/>
                  <a:pt x="7113" y="1383"/>
                  <a:pt x="6996" y="1271"/>
                </a:cubicBezTo>
                <a:cubicBezTo>
                  <a:pt x="6752" y="1038"/>
                  <a:pt x="6807" y="618"/>
                  <a:pt x="6612" y="339"/>
                </a:cubicBezTo>
                <a:cubicBezTo>
                  <a:pt x="6412" y="56"/>
                  <a:pt x="6027" y="1"/>
                  <a:pt x="5670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20"/>
          <p:cNvSpPr/>
          <p:nvPr/>
        </p:nvSpPr>
        <p:spPr>
          <a:xfrm>
            <a:off x="968837" y="2101105"/>
            <a:ext cx="128188" cy="114907"/>
          </a:xfrm>
          <a:custGeom>
            <a:rect b="b" l="l" r="r" t="t"/>
            <a:pathLst>
              <a:path extrusionOk="0" h="2426" w="2919">
                <a:moveTo>
                  <a:pt x="801" y="1"/>
                </a:moveTo>
                <a:cubicBezTo>
                  <a:pt x="763" y="1"/>
                  <a:pt x="722" y="25"/>
                  <a:pt x="718" y="73"/>
                </a:cubicBezTo>
                <a:cubicBezTo>
                  <a:pt x="667" y="833"/>
                  <a:pt x="0" y="1500"/>
                  <a:pt x="805" y="2040"/>
                </a:cubicBezTo>
                <a:cubicBezTo>
                  <a:pt x="1169" y="2288"/>
                  <a:pt x="1594" y="2426"/>
                  <a:pt x="2020" y="2426"/>
                </a:cubicBezTo>
                <a:cubicBezTo>
                  <a:pt x="2299" y="2426"/>
                  <a:pt x="2578" y="2366"/>
                  <a:pt x="2841" y="2240"/>
                </a:cubicBezTo>
                <a:cubicBezTo>
                  <a:pt x="2918" y="2205"/>
                  <a:pt x="2870" y="2100"/>
                  <a:pt x="2798" y="2100"/>
                </a:cubicBezTo>
                <a:cubicBezTo>
                  <a:pt x="2786" y="2100"/>
                  <a:pt x="2774" y="2103"/>
                  <a:pt x="2762" y="2109"/>
                </a:cubicBezTo>
                <a:cubicBezTo>
                  <a:pt x="2528" y="2221"/>
                  <a:pt x="2277" y="2273"/>
                  <a:pt x="2025" y="2273"/>
                </a:cubicBezTo>
                <a:cubicBezTo>
                  <a:pt x="1623" y="2273"/>
                  <a:pt x="1219" y="2140"/>
                  <a:pt x="880" y="1910"/>
                </a:cubicBezTo>
                <a:cubicBezTo>
                  <a:pt x="667" y="1761"/>
                  <a:pt x="537" y="1472"/>
                  <a:pt x="564" y="1208"/>
                </a:cubicBezTo>
                <a:cubicBezTo>
                  <a:pt x="564" y="1204"/>
                  <a:pt x="685" y="936"/>
                  <a:pt x="712" y="857"/>
                </a:cubicBezTo>
                <a:cubicBezTo>
                  <a:pt x="808" y="599"/>
                  <a:pt x="856" y="348"/>
                  <a:pt x="874" y="73"/>
                </a:cubicBezTo>
                <a:cubicBezTo>
                  <a:pt x="877" y="25"/>
                  <a:pt x="840" y="1"/>
                  <a:pt x="80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20"/>
          <p:cNvSpPr/>
          <p:nvPr/>
        </p:nvSpPr>
        <p:spPr>
          <a:xfrm>
            <a:off x="972087" y="2222546"/>
            <a:ext cx="92265" cy="43718"/>
          </a:xfrm>
          <a:custGeom>
            <a:rect b="b" l="l" r="r" t="t"/>
            <a:pathLst>
              <a:path extrusionOk="0" h="923" w="2101">
                <a:moveTo>
                  <a:pt x="94" y="0"/>
                </a:moveTo>
                <a:cubicBezTo>
                  <a:pt x="50" y="0"/>
                  <a:pt x="0" y="39"/>
                  <a:pt x="9" y="99"/>
                </a:cubicBezTo>
                <a:cubicBezTo>
                  <a:pt x="57" y="419"/>
                  <a:pt x="181" y="635"/>
                  <a:pt x="507" y="721"/>
                </a:cubicBezTo>
                <a:cubicBezTo>
                  <a:pt x="686" y="766"/>
                  <a:pt x="886" y="770"/>
                  <a:pt x="1068" y="783"/>
                </a:cubicBezTo>
                <a:cubicBezTo>
                  <a:pt x="1080" y="784"/>
                  <a:pt x="1094" y="784"/>
                  <a:pt x="1109" y="784"/>
                </a:cubicBezTo>
                <a:cubicBezTo>
                  <a:pt x="1204" y="784"/>
                  <a:pt x="1346" y="772"/>
                  <a:pt x="1487" y="772"/>
                </a:cubicBezTo>
                <a:cubicBezTo>
                  <a:pt x="1672" y="772"/>
                  <a:pt x="1855" y="793"/>
                  <a:pt x="1924" y="890"/>
                </a:cubicBezTo>
                <a:cubicBezTo>
                  <a:pt x="1941" y="913"/>
                  <a:pt x="1965" y="922"/>
                  <a:pt x="1988" y="922"/>
                </a:cubicBezTo>
                <a:cubicBezTo>
                  <a:pt x="2045" y="922"/>
                  <a:pt x="2100" y="867"/>
                  <a:pt x="2059" y="811"/>
                </a:cubicBezTo>
                <a:cubicBezTo>
                  <a:pt x="1931" y="639"/>
                  <a:pt x="1763" y="639"/>
                  <a:pt x="1557" y="639"/>
                </a:cubicBezTo>
                <a:cubicBezTo>
                  <a:pt x="1467" y="639"/>
                  <a:pt x="1368" y="642"/>
                  <a:pt x="1266" y="642"/>
                </a:cubicBezTo>
                <a:cubicBezTo>
                  <a:pt x="791" y="642"/>
                  <a:pt x="239" y="589"/>
                  <a:pt x="157" y="57"/>
                </a:cubicBezTo>
                <a:cubicBezTo>
                  <a:pt x="151" y="17"/>
                  <a:pt x="124" y="0"/>
                  <a:pt x="94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20"/>
          <p:cNvSpPr/>
          <p:nvPr/>
        </p:nvSpPr>
        <p:spPr>
          <a:xfrm>
            <a:off x="940865" y="2114509"/>
            <a:ext cx="35527" cy="101645"/>
          </a:xfrm>
          <a:custGeom>
            <a:rect b="b" l="l" r="r" t="t"/>
            <a:pathLst>
              <a:path extrusionOk="0" h="2146" w="809">
                <a:moveTo>
                  <a:pt x="725" y="1"/>
                </a:moveTo>
                <a:cubicBezTo>
                  <a:pt x="686" y="1"/>
                  <a:pt x="647" y="25"/>
                  <a:pt x="647" y="75"/>
                </a:cubicBezTo>
                <a:cubicBezTo>
                  <a:pt x="658" y="492"/>
                  <a:pt x="352" y="567"/>
                  <a:pt x="152" y="852"/>
                </a:cubicBezTo>
                <a:cubicBezTo>
                  <a:pt x="14" y="1049"/>
                  <a:pt x="1" y="1262"/>
                  <a:pt x="31" y="1489"/>
                </a:cubicBezTo>
                <a:cubicBezTo>
                  <a:pt x="67" y="1766"/>
                  <a:pt x="137" y="2146"/>
                  <a:pt x="453" y="2146"/>
                </a:cubicBezTo>
                <a:cubicBezTo>
                  <a:pt x="477" y="2146"/>
                  <a:pt x="503" y="2143"/>
                  <a:pt x="530" y="2139"/>
                </a:cubicBezTo>
                <a:cubicBezTo>
                  <a:pt x="621" y="2123"/>
                  <a:pt x="589" y="1989"/>
                  <a:pt x="504" y="1989"/>
                </a:cubicBezTo>
                <a:cubicBezTo>
                  <a:pt x="499" y="1989"/>
                  <a:pt x="494" y="1990"/>
                  <a:pt x="489" y="1991"/>
                </a:cubicBezTo>
                <a:cubicBezTo>
                  <a:pt x="485" y="1992"/>
                  <a:pt x="481" y="1992"/>
                  <a:pt x="478" y="1992"/>
                </a:cubicBezTo>
                <a:cubicBezTo>
                  <a:pt x="383" y="1992"/>
                  <a:pt x="265" y="1785"/>
                  <a:pt x="234" y="1716"/>
                </a:cubicBezTo>
                <a:cubicBezTo>
                  <a:pt x="190" y="1616"/>
                  <a:pt x="172" y="1458"/>
                  <a:pt x="169" y="1351"/>
                </a:cubicBezTo>
                <a:cubicBezTo>
                  <a:pt x="163" y="1049"/>
                  <a:pt x="341" y="876"/>
                  <a:pt x="541" y="684"/>
                </a:cubicBezTo>
                <a:cubicBezTo>
                  <a:pt x="720" y="505"/>
                  <a:pt x="809" y="327"/>
                  <a:pt x="802" y="75"/>
                </a:cubicBezTo>
                <a:cubicBezTo>
                  <a:pt x="802" y="25"/>
                  <a:pt x="764" y="1"/>
                  <a:pt x="72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20"/>
          <p:cNvSpPr/>
          <p:nvPr/>
        </p:nvSpPr>
        <p:spPr>
          <a:xfrm>
            <a:off x="1023903" y="2073492"/>
            <a:ext cx="193314" cy="68963"/>
          </a:xfrm>
          <a:custGeom>
            <a:rect b="b" l="l" r="r" t="t"/>
            <a:pathLst>
              <a:path extrusionOk="0" h="1456" w="4402">
                <a:moveTo>
                  <a:pt x="110" y="1"/>
                </a:moveTo>
                <a:cubicBezTo>
                  <a:pt x="52" y="1"/>
                  <a:pt x="0" y="77"/>
                  <a:pt x="53" y="133"/>
                </a:cubicBezTo>
                <a:cubicBezTo>
                  <a:pt x="211" y="296"/>
                  <a:pt x="391" y="345"/>
                  <a:pt x="582" y="345"/>
                </a:cubicBezTo>
                <a:cubicBezTo>
                  <a:pt x="781" y="345"/>
                  <a:pt x="993" y="291"/>
                  <a:pt x="1205" y="260"/>
                </a:cubicBezTo>
                <a:cubicBezTo>
                  <a:pt x="1459" y="222"/>
                  <a:pt x="1721" y="199"/>
                  <a:pt x="1980" y="199"/>
                </a:cubicBezTo>
                <a:cubicBezTo>
                  <a:pt x="2907" y="199"/>
                  <a:pt x="3806" y="491"/>
                  <a:pt x="4239" y="1416"/>
                </a:cubicBezTo>
                <a:cubicBezTo>
                  <a:pt x="4252" y="1444"/>
                  <a:pt x="4274" y="1455"/>
                  <a:pt x="4297" y="1455"/>
                </a:cubicBezTo>
                <a:cubicBezTo>
                  <a:pt x="4347" y="1455"/>
                  <a:pt x="4401" y="1398"/>
                  <a:pt x="4373" y="1337"/>
                </a:cubicBezTo>
                <a:cubicBezTo>
                  <a:pt x="4095" y="742"/>
                  <a:pt x="3599" y="342"/>
                  <a:pt x="2970" y="157"/>
                </a:cubicBezTo>
                <a:cubicBezTo>
                  <a:pt x="2665" y="65"/>
                  <a:pt x="2349" y="31"/>
                  <a:pt x="2033" y="31"/>
                </a:cubicBezTo>
                <a:cubicBezTo>
                  <a:pt x="1936" y="31"/>
                  <a:pt x="1839" y="35"/>
                  <a:pt x="1742" y="40"/>
                </a:cubicBezTo>
                <a:cubicBezTo>
                  <a:pt x="1450" y="58"/>
                  <a:pt x="1027" y="198"/>
                  <a:pt x="668" y="198"/>
                </a:cubicBezTo>
                <a:cubicBezTo>
                  <a:pt x="468" y="198"/>
                  <a:pt x="287" y="154"/>
                  <a:pt x="160" y="23"/>
                </a:cubicBezTo>
                <a:cubicBezTo>
                  <a:pt x="144" y="7"/>
                  <a:pt x="127" y="1"/>
                  <a:pt x="110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20"/>
          <p:cNvSpPr/>
          <p:nvPr/>
        </p:nvSpPr>
        <p:spPr>
          <a:xfrm>
            <a:off x="1071811" y="2110720"/>
            <a:ext cx="53445" cy="31261"/>
          </a:xfrm>
          <a:custGeom>
            <a:rect b="b" l="l" r="r" t="t"/>
            <a:pathLst>
              <a:path extrusionOk="0" h="660" w="1217">
                <a:moveTo>
                  <a:pt x="95" y="1"/>
                </a:moveTo>
                <a:cubicBezTo>
                  <a:pt x="50" y="1"/>
                  <a:pt x="1" y="39"/>
                  <a:pt x="11" y="97"/>
                </a:cubicBezTo>
                <a:cubicBezTo>
                  <a:pt x="86" y="489"/>
                  <a:pt x="424" y="660"/>
                  <a:pt x="776" y="660"/>
                </a:cubicBezTo>
                <a:cubicBezTo>
                  <a:pt x="897" y="660"/>
                  <a:pt x="1019" y="640"/>
                  <a:pt x="1132" y="602"/>
                </a:cubicBezTo>
                <a:cubicBezTo>
                  <a:pt x="1217" y="575"/>
                  <a:pt x="1194" y="450"/>
                  <a:pt x="1117" y="450"/>
                </a:cubicBezTo>
                <a:cubicBezTo>
                  <a:pt x="1109" y="450"/>
                  <a:pt x="1100" y="452"/>
                  <a:pt x="1091" y="455"/>
                </a:cubicBezTo>
                <a:cubicBezTo>
                  <a:pt x="988" y="488"/>
                  <a:pt x="878" y="506"/>
                  <a:pt x="770" y="506"/>
                </a:cubicBezTo>
                <a:cubicBezTo>
                  <a:pt x="487" y="506"/>
                  <a:pt x="221" y="379"/>
                  <a:pt x="159" y="56"/>
                </a:cubicBezTo>
                <a:cubicBezTo>
                  <a:pt x="152" y="17"/>
                  <a:pt x="125" y="1"/>
                  <a:pt x="9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20"/>
          <p:cNvSpPr/>
          <p:nvPr/>
        </p:nvSpPr>
        <p:spPr>
          <a:xfrm>
            <a:off x="1160734" y="2153489"/>
            <a:ext cx="50107" cy="68348"/>
          </a:xfrm>
          <a:custGeom>
            <a:rect b="b" l="l" r="r" t="t"/>
            <a:pathLst>
              <a:path extrusionOk="0" h="1443" w="1141">
                <a:moveTo>
                  <a:pt x="118" y="1"/>
                </a:moveTo>
                <a:cubicBezTo>
                  <a:pt x="46" y="1"/>
                  <a:pt x="0" y="104"/>
                  <a:pt x="77" y="143"/>
                </a:cubicBezTo>
                <a:cubicBezTo>
                  <a:pt x="308" y="253"/>
                  <a:pt x="531" y="394"/>
                  <a:pt x="714" y="577"/>
                </a:cubicBezTo>
                <a:cubicBezTo>
                  <a:pt x="841" y="707"/>
                  <a:pt x="900" y="848"/>
                  <a:pt x="790" y="1003"/>
                </a:cubicBezTo>
                <a:cubicBezTo>
                  <a:pt x="711" y="1113"/>
                  <a:pt x="628" y="1223"/>
                  <a:pt x="549" y="1330"/>
                </a:cubicBezTo>
                <a:cubicBezTo>
                  <a:pt x="508" y="1388"/>
                  <a:pt x="560" y="1442"/>
                  <a:pt x="615" y="1442"/>
                </a:cubicBezTo>
                <a:cubicBezTo>
                  <a:pt x="638" y="1442"/>
                  <a:pt x="662" y="1433"/>
                  <a:pt x="679" y="1409"/>
                </a:cubicBezTo>
                <a:cubicBezTo>
                  <a:pt x="848" y="1182"/>
                  <a:pt x="1141" y="934"/>
                  <a:pt x="968" y="639"/>
                </a:cubicBezTo>
                <a:cubicBezTo>
                  <a:pt x="806" y="356"/>
                  <a:pt x="435" y="147"/>
                  <a:pt x="153" y="9"/>
                </a:cubicBezTo>
                <a:cubicBezTo>
                  <a:pt x="141" y="3"/>
                  <a:pt x="130" y="1"/>
                  <a:pt x="118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20"/>
          <p:cNvSpPr/>
          <p:nvPr/>
        </p:nvSpPr>
        <p:spPr>
          <a:xfrm>
            <a:off x="1229281" y="2183092"/>
            <a:ext cx="24461" cy="46228"/>
          </a:xfrm>
          <a:custGeom>
            <a:rect b="b" l="l" r="r" t="t"/>
            <a:pathLst>
              <a:path extrusionOk="0" h="976" w="557">
                <a:moveTo>
                  <a:pt x="121" y="1"/>
                </a:moveTo>
                <a:cubicBezTo>
                  <a:pt x="49" y="1"/>
                  <a:pt x="1" y="106"/>
                  <a:pt x="78" y="144"/>
                </a:cubicBezTo>
                <a:cubicBezTo>
                  <a:pt x="356" y="289"/>
                  <a:pt x="388" y="657"/>
                  <a:pt x="116" y="832"/>
                </a:cubicBezTo>
                <a:cubicBezTo>
                  <a:pt x="47" y="875"/>
                  <a:pt x="88" y="976"/>
                  <a:pt x="152" y="976"/>
                </a:cubicBezTo>
                <a:cubicBezTo>
                  <a:pt x="164" y="976"/>
                  <a:pt x="178" y="972"/>
                  <a:pt x="191" y="963"/>
                </a:cubicBezTo>
                <a:cubicBezTo>
                  <a:pt x="556" y="732"/>
                  <a:pt x="542" y="213"/>
                  <a:pt x="157" y="10"/>
                </a:cubicBezTo>
                <a:cubicBezTo>
                  <a:pt x="145" y="3"/>
                  <a:pt x="133" y="1"/>
                  <a:pt x="12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20"/>
          <p:cNvSpPr/>
          <p:nvPr/>
        </p:nvSpPr>
        <p:spPr>
          <a:xfrm>
            <a:off x="1216546" y="2076855"/>
            <a:ext cx="101531" cy="144747"/>
          </a:xfrm>
          <a:custGeom>
            <a:rect b="b" l="l" r="r" t="t"/>
            <a:pathLst>
              <a:path extrusionOk="0" h="3056" w="2312">
                <a:moveTo>
                  <a:pt x="110" y="0"/>
                </a:moveTo>
                <a:cubicBezTo>
                  <a:pt x="29" y="0"/>
                  <a:pt x="1" y="129"/>
                  <a:pt x="89" y="152"/>
                </a:cubicBezTo>
                <a:cubicBezTo>
                  <a:pt x="310" y="206"/>
                  <a:pt x="530" y="268"/>
                  <a:pt x="708" y="406"/>
                </a:cubicBezTo>
                <a:cubicBezTo>
                  <a:pt x="1015" y="640"/>
                  <a:pt x="946" y="984"/>
                  <a:pt x="973" y="1300"/>
                </a:cubicBezTo>
                <a:cubicBezTo>
                  <a:pt x="984" y="1406"/>
                  <a:pt x="953" y="1503"/>
                  <a:pt x="1008" y="1606"/>
                </a:cubicBezTo>
                <a:cubicBezTo>
                  <a:pt x="1073" y="1723"/>
                  <a:pt x="1132" y="1730"/>
                  <a:pt x="1248" y="1795"/>
                </a:cubicBezTo>
                <a:cubicBezTo>
                  <a:pt x="1267" y="1805"/>
                  <a:pt x="1288" y="1808"/>
                  <a:pt x="1310" y="1808"/>
                </a:cubicBezTo>
                <a:cubicBezTo>
                  <a:pt x="1333" y="1808"/>
                  <a:pt x="1357" y="1805"/>
                  <a:pt x="1380" y="1805"/>
                </a:cubicBezTo>
                <a:cubicBezTo>
                  <a:pt x="1398" y="1805"/>
                  <a:pt x="1415" y="1807"/>
                  <a:pt x="1431" y="1813"/>
                </a:cubicBezTo>
                <a:cubicBezTo>
                  <a:pt x="1589" y="1912"/>
                  <a:pt x="1748" y="2012"/>
                  <a:pt x="1905" y="2112"/>
                </a:cubicBezTo>
                <a:cubicBezTo>
                  <a:pt x="1985" y="2435"/>
                  <a:pt x="1885" y="2703"/>
                  <a:pt x="1610" y="2910"/>
                </a:cubicBezTo>
                <a:cubicBezTo>
                  <a:pt x="1538" y="2956"/>
                  <a:pt x="1582" y="3056"/>
                  <a:pt x="1647" y="3056"/>
                </a:cubicBezTo>
                <a:cubicBezTo>
                  <a:pt x="1660" y="3056"/>
                  <a:pt x="1673" y="3052"/>
                  <a:pt x="1686" y="3044"/>
                </a:cubicBezTo>
                <a:cubicBezTo>
                  <a:pt x="2126" y="2773"/>
                  <a:pt x="2311" y="1854"/>
                  <a:pt x="1689" y="1679"/>
                </a:cubicBezTo>
                <a:cubicBezTo>
                  <a:pt x="1681" y="1676"/>
                  <a:pt x="1507" y="1646"/>
                  <a:pt x="1445" y="1646"/>
                </a:cubicBezTo>
                <a:cubicBezTo>
                  <a:pt x="1426" y="1646"/>
                  <a:pt x="1417" y="1649"/>
                  <a:pt x="1428" y="1656"/>
                </a:cubicBezTo>
                <a:lnTo>
                  <a:pt x="1428" y="1656"/>
                </a:lnTo>
                <a:cubicBezTo>
                  <a:pt x="1211" y="1517"/>
                  <a:pt x="1227" y="1172"/>
                  <a:pt x="1186" y="977"/>
                </a:cubicBezTo>
                <a:cubicBezTo>
                  <a:pt x="1159" y="846"/>
                  <a:pt x="1180" y="771"/>
                  <a:pt x="1121" y="640"/>
                </a:cubicBezTo>
                <a:cubicBezTo>
                  <a:pt x="943" y="247"/>
                  <a:pt x="516" y="100"/>
                  <a:pt x="130" y="3"/>
                </a:cubicBezTo>
                <a:cubicBezTo>
                  <a:pt x="123" y="1"/>
                  <a:pt x="117" y="0"/>
                  <a:pt x="11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20"/>
          <p:cNvSpPr/>
          <p:nvPr/>
        </p:nvSpPr>
        <p:spPr>
          <a:xfrm>
            <a:off x="1153927" y="2059330"/>
            <a:ext cx="53708" cy="19041"/>
          </a:xfrm>
          <a:custGeom>
            <a:rect b="b" l="l" r="r" t="t"/>
            <a:pathLst>
              <a:path extrusionOk="0" h="402" w="1223">
                <a:moveTo>
                  <a:pt x="111" y="1"/>
                </a:moveTo>
                <a:cubicBezTo>
                  <a:pt x="44" y="1"/>
                  <a:pt x="1" y="103"/>
                  <a:pt x="71" y="146"/>
                </a:cubicBezTo>
                <a:cubicBezTo>
                  <a:pt x="391" y="343"/>
                  <a:pt x="759" y="377"/>
                  <a:pt x="1123" y="401"/>
                </a:cubicBezTo>
                <a:cubicBezTo>
                  <a:pt x="1124" y="401"/>
                  <a:pt x="1125" y="401"/>
                  <a:pt x="1126" y="401"/>
                </a:cubicBezTo>
                <a:cubicBezTo>
                  <a:pt x="1223" y="401"/>
                  <a:pt x="1222" y="253"/>
                  <a:pt x="1123" y="246"/>
                </a:cubicBezTo>
                <a:cubicBezTo>
                  <a:pt x="786" y="222"/>
                  <a:pt x="445" y="195"/>
                  <a:pt x="150" y="12"/>
                </a:cubicBezTo>
                <a:cubicBezTo>
                  <a:pt x="136" y="4"/>
                  <a:pt x="123" y="1"/>
                  <a:pt x="11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20"/>
          <p:cNvSpPr/>
          <p:nvPr/>
        </p:nvSpPr>
        <p:spPr>
          <a:xfrm>
            <a:off x="893879" y="2211747"/>
            <a:ext cx="67849" cy="89141"/>
          </a:xfrm>
          <a:custGeom>
            <a:rect b="b" l="l" r="r" t="t"/>
            <a:pathLst>
              <a:path extrusionOk="0" h="1882" w="1545">
                <a:moveTo>
                  <a:pt x="330" y="0"/>
                </a:moveTo>
                <a:cubicBezTo>
                  <a:pt x="307" y="0"/>
                  <a:pt x="284" y="11"/>
                  <a:pt x="269" y="38"/>
                </a:cubicBezTo>
                <a:cubicBezTo>
                  <a:pt x="1" y="536"/>
                  <a:pt x="63" y="898"/>
                  <a:pt x="403" y="1352"/>
                </a:cubicBezTo>
                <a:cubicBezTo>
                  <a:pt x="620" y="1641"/>
                  <a:pt x="895" y="1881"/>
                  <a:pt x="1247" y="1881"/>
                </a:cubicBezTo>
                <a:cubicBezTo>
                  <a:pt x="1313" y="1881"/>
                  <a:pt x="1383" y="1873"/>
                  <a:pt x="1455" y="1854"/>
                </a:cubicBezTo>
                <a:cubicBezTo>
                  <a:pt x="1544" y="1832"/>
                  <a:pt x="1517" y="1703"/>
                  <a:pt x="1437" y="1703"/>
                </a:cubicBezTo>
                <a:cubicBezTo>
                  <a:pt x="1430" y="1703"/>
                  <a:pt x="1422" y="1704"/>
                  <a:pt x="1414" y="1706"/>
                </a:cubicBezTo>
                <a:cubicBezTo>
                  <a:pt x="1357" y="1721"/>
                  <a:pt x="1302" y="1727"/>
                  <a:pt x="1249" y="1727"/>
                </a:cubicBezTo>
                <a:cubicBezTo>
                  <a:pt x="914" y="1727"/>
                  <a:pt x="662" y="1457"/>
                  <a:pt x="472" y="1187"/>
                </a:cubicBezTo>
                <a:cubicBezTo>
                  <a:pt x="217" y="822"/>
                  <a:pt x="183" y="519"/>
                  <a:pt x="403" y="117"/>
                </a:cubicBezTo>
                <a:cubicBezTo>
                  <a:pt x="434" y="55"/>
                  <a:pt x="381" y="0"/>
                  <a:pt x="33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20"/>
          <p:cNvSpPr/>
          <p:nvPr/>
        </p:nvSpPr>
        <p:spPr>
          <a:xfrm>
            <a:off x="860506" y="2213073"/>
            <a:ext cx="38513" cy="133475"/>
          </a:xfrm>
          <a:custGeom>
            <a:rect b="b" l="l" r="r" t="t"/>
            <a:pathLst>
              <a:path extrusionOk="0" h="2818" w="877">
                <a:moveTo>
                  <a:pt x="359" y="0"/>
                </a:moveTo>
                <a:cubicBezTo>
                  <a:pt x="321" y="0"/>
                  <a:pt x="281" y="25"/>
                  <a:pt x="280" y="75"/>
                </a:cubicBezTo>
                <a:cubicBezTo>
                  <a:pt x="262" y="461"/>
                  <a:pt x="403" y="794"/>
                  <a:pt x="231" y="1172"/>
                </a:cubicBezTo>
                <a:cubicBezTo>
                  <a:pt x="121" y="1420"/>
                  <a:pt x="25" y="1630"/>
                  <a:pt x="15" y="1912"/>
                </a:cubicBezTo>
                <a:cubicBezTo>
                  <a:pt x="1" y="2397"/>
                  <a:pt x="259" y="2741"/>
                  <a:pt x="740" y="2817"/>
                </a:cubicBezTo>
                <a:cubicBezTo>
                  <a:pt x="746" y="2817"/>
                  <a:pt x="751" y="2818"/>
                  <a:pt x="755" y="2818"/>
                </a:cubicBezTo>
                <a:cubicBezTo>
                  <a:pt x="841" y="2818"/>
                  <a:pt x="876" y="2682"/>
                  <a:pt x="782" y="2669"/>
                </a:cubicBezTo>
                <a:cubicBezTo>
                  <a:pt x="221" y="2583"/>
                  <a:pt x="77" y="1960"/>
                  <a:pt x="238" y="1510"/>
                </a:cubicBezTo>
                <a:cubicBezTo>
                  <a:pt x="300" y="1327"/>
                  <a:pt x="445" y="1189"/>
                  <a:pt x="503" y="1007"/>
                </a:cubicBezTo>
                <a:cubicBezTo>
                  <a:pt x="599" y="702"/>
                  <a:pt x="420" y="388"/>
                  <a:pt x="431" y="75"/>
                </a:cubicBezTo>
                <a:cubicBezTo>
                  <a:pt x="434" y="25"/>
                  <a:pt x="397" y="0"/>
                  <a:pt x="35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20"/>
          <p:cNvSpPr/>
          <p:nvPr/>
        </p:nvSpPr>
        <p:spPr>
          <a:xfrm>
            <a:off x="920183" y="2357106"/>
            <a:ext cx="36757" cy="17951"/>
          </a:xfrm>
          <a:custGeom>
            <a:rect b="b" l="l" r="r" t="t"/>
            <a:pathLst>
              <a:path extrusionOk="0" h="379" w="837">
                <a:moveTo>
                  <a:pt x="109" y="0"/>
                </a:moveTo>
                <a:cubicBezTo>
                  <a:pt x="54" y="0"/>
                  <a:pt x="1" y="55"/>
                  <a:pt x="42" y="112"/>
                </a:cubicBezTo>
                <a:cubicBezTo>
                  <a:pt x="157" y="281"/>
                  <a:pt x="343" y="379"/>
                  <a:pt x="538" y="379"/>
                </a:cubicBezTo>
                <a:cubicBezTo>
                  <a:pt x="611" y="379"/>
                  <a:pt x="685" y="365"/>
                  <a:pt x="757" y="336"/>
                </a:cubicBezTo>
                <a:cubicBezTo>
                  <a:pt x="837" y="302"/>
                  <a:pt x="813" y="182"/>
                  <a:pt x="744" y="182"/>
                </a:cubicBezTo>
                <a:cubicBezTo>
                  <a:pt x="736" y="182"/>
                  <a:pt x="726" y="184"/>
                  <a:pt x="716" y="188"/>
                </a:cubicBezTo>
                <a:cubicBezTo>
                  <a:pt x="657" y="212"/>
                  <a:pt x="595" y="224"/>
                  <a:pt x="535" y="224"/>
                </a:cubicBezTo>
                <a:cubicBezTo>
                  <a:pt x="393" y="224"/>
                  <a:pt x="259" y="159"/>
                  <a:pt x="172" y="34"/>
                </a:cubicBezTo>
                <a:cubicBezTo>
                  <a:pt x="156" y="10"/>
                  <a:pt x="132" y="0"/>
                  <a:pt x="10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20"/>
          <p:cNvSpPr/>
          <p:nvPr/>
        </p:nvSpPr>
        <p:spPr>
          <a:xfrm>
            <a:off x="795253" y="2075671"/>
            <a:ext cx="159719" cy="37466"/>
          </a:xfrm>
          <a:custGeom>
            <a:rect b="b" l="l" r="r" t="t"/>
            <a:pathLst>
              <a:path extrusionOk="0" h="791" w="3637">
                <a:moveTo>
                  <a:pt x="2804" y="1"/>
                </a:moveTo>
                <a:cubicBezTo>
                  <a:pt x="2497" y="1"/>
                  <a:pt x="2292" y="147"/>
                  <a:pt x="2027" y="283"/>
                </a:cubicBezTo>
                <a:cubicBezTo>
                  <a:pt x="1659" y="475"/>
                  <a:pt x="1294" y="629"/>
                  <a:pt x="922" y="629"/>
                </a:cubicBezTo>
                <a:cubicBezTo>
                  <a:pt x="668" y="629"/>
                  <a:pt x="411" y="557"/>
                  <a:pt x="148" y="376"/>
                </a:cubicBezTo>
                <a:cubicBezTo>
                  <a:pt x="135" y="367"/>
                  <a:pt x="121" y="363"/>
                  <a:pt x="108" y="363"/>
                </a:cubicBezTo>
                <a:cubicBezTo>
                  <a:pt x="44" y="363"/>
                  <a:pt x="0" y="461"/>
                  <a:pt x="69" y="510"/>
                </a:cubicBezTo>
                <a:cubicBezTo>
                  <a:pt x="343" y="697"/>
                  <a:pt x="633" y="791"/>
                  <a:pt x="942" y="791"/>
                </a:cubicBezTo>
                <a:cubicBezTo>
                  <a:pt x="1065" y="791"/>
                  <a:pt x="1190" y="776"/>
                  <a:pt x="1318" y="747"/>
                </a:cubicBezTo>
                <a:cubicBezTo>
                  <a:pt x="1528" y="703"/>
                  <a:pt x="1728" y="617"/>
                  <a:pt x="1920" y="520"/>
                </a:cubicBezTo>
                <a:cubicBezTo>
                  <a:pt x="2061" y="450"/>
                  <a:pt x="2643" y="189"/>
                  <a:pt x="3047" y="189"/>
                </a:cubicBezTo>
                <a:cubicBezTo>
                  <a:pt x="3293" y="189"/>
                  <a:pt x="3473" y="286"/>
                  <a:pt x="3447" y="582"/>
                </a:cubicBezTo>
                <a:cubicBezTo>
                  <a:pt x="3442" y="632"/>
                  <a:pt x="3478" y="656"/>
                  <a:pt x="3516" y="656"/>
                </a:cubicBezTo>
                <a:cubicBezTo>
                  <a:pt x="3554" y="656"/>
                  <a:pt x="3595" y="631"/>
                  <a:pt x="3598" y="582"/>
                </a:cubicBezTo>
                <a:cubicBezTo>
                  <a:pt x="3636" y="159"/>
                  <a:pt x="3186" y="4"/>
                  <a:pt x="2814" y="1"/>
                </a:cubicBezTo>
                <a:cubicBezTo>
                  <a:pt x="2811" y="1"/>
                  <a:pt x="2807" y="1"/>
                  <a:pt x="2804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20"/>
          <p:cNvSpPr/>
          <p:nvPr/>
        </p:nvSpPr>
        <p:spPr>
          <a:xfrm>
            <a:off x="770179" y="2036501"/>
            <a:ext cx="10144" cy="31592"/>
          </a:xfrm>
          <a:custGeom>
            <a:rect b="b" l="l" r="r" t="t"/>
            <a:pathLst>
              <a:path extrusionOk="0" h="667" w="231">
                <a:moveTo>
                  <a:pt x="87" y="0"/>
                </a:moveTo>
                <a:cubicBezTo>
                  <a:pt x="57" y="0"/>
                  <a:pt x="30" y="18"/>
                  <a:pt x="25" y="58"/>
                </a:cubicBezTo>
                <a:cubicBezTo>
                  <a:pt x="0" y="247"/>
                  <a:pt x="11" y="429"/>
                  <a:pt x="62" y="615"/>
                </a:cubicBezTo>
                <a:cubicBezTo>
                  <a:pt x="73" y="651"/>
                  <a:pt x="103" y="667"/>
                  <a:pt x="134" y="667"/>
                </a:cubicBezTo>
                <a:cubicBezTo>
                  <a:pt x="182" y="667"/>
                  <a:pt x="231" y="630"/>
                  <a:pt x="214" y="574"/>
                </a:cubicBezTo>
                <a:cubicBezTo>
                  <a:pt x="166" y="415"/>
                  <a:pt x="152" y="261"/>
                  <a:pt x="173" y="99"/>
                </a:cubicBezTo>
                <a:cubicBezTo>
                  <a:pt x="181" y="39"/>
                  <a:pt x="131" y="0"/>
                  <a:pt x="87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20"/>
          <p:cNvSpPr/>
          <p:nvPr/>
        </p:nvSpPr>
        <p:spPr>
          <a:xfrm>
            <a:off x="826694" y="2006756"/>
            <a:ext cx="340341" cy="177287"/>
          </a:xfrm>
          <a:custGeom>
            <a:rect b="b" l="l" r="r" t="t"/>
            <a:pathLst>
              <a:path extrusionOk="0" h="3743" w="7750">
                <a:moveTo>
                  <a:pt x="6586" y="1"/>
                </a:moveTo>
                <a:cubicBezTo>
                  <a:pt x="5694" y="1"/>
                  <a:pt x="4825" y="305"/>
                  <a:pt x="3990" y="589"/>
                </a:cubicBezTo>
                <a:cubicBezTo>
                  <a:pt x="2436" y="1126"/>
                  <a:pt x="1098" y="1845"/>
                  <a:pt x="69" y="3165"/>
                </a:cubicBezTo>
                <a:cubicBezTo>
                  <a:pt x="24" y="3227"/>
                  <a:pt x="0" y="3324"/>
                  <a:pt x="69" y="3382"/>
                </a:cubicBezTo>
                <a:cubicBezTo>
                  <a:pt x="307" y="3585"/>
                  <a:pt x="509" y="3688"/>
                  <a:pt x="823" y="3740"/>
                </a:cubicBezTo>
                <a:cubicBezTo>
                  <a:pt x="832" y="3742"/>
                  <a:pt x="841" y="3743"/>
                  <a:pt x="850" y="3743"/>
                </a:cubicBezTo>
                <a:cubicBezTo>
                  <a:pt x="892" y="3743"/>
                  <a:pt x="928" y="3724"/>
                  <a:pt x="956" y="3699"/>
                </a:cubicBezTo>
                <a:cubicBezTo>
                  <a:pt x="983" y="3719"/>
                  <a:pt x="1015" y="3732"/>
                  <a:pt x="1048" y="3732"/>
                </a:cubicBezTo>
                <a:cubicBezTo>
                  <a:pt x="1081" y="3732"/>
                  <a:pt x="1116" y="3718"/>
                  <a:pt x="1145" y="3685"/>
                </a:cubicBezTo>
                <a:cubicBezTo>
                  <a:pt x="2020" y="2753"/>
                  <a:pt x="2914" y="1886"/>
                  <a:pt x="4128" y="1425"/>
                </a:cubicBezTo>
                <a:cubicBezTo>
                  <a:pt x="5232" y="1008"/>
                  <a:pt x="6416" y="899"/>
                  <a:pt x="7584" y="843"/>
                </a:cubicBezTo>
                <a:cubicBezTo>
                  <a:pt x="7688" y="837"/>
                  <a:pt x="7750" y="748"/>
                  <a:pt x="7732" y="648"/>
                </a:cubicBezTo>
                <a:cubicBezTo>
                  <a:pt x="7613" y="22"/>
                  <a:pt x="7237" y="8"/>
                  <a:pt x="6632" y="1"/>
                </a:cubicBezTo>
                <a:cubicBezTo>
                  <a:pt x="6616" y="1"/>
                  <a:pt x="6601" y="1"/>
                  <a:pt x="6586" y="1"/>
                </a:cubicBezTo>
                <a:close/>
              </a:path>
            </a:pathLst>
          </a:custGeom>
          <a:solidFill>
            <a:srgbClr val="E28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20"/>
          <p:cNvSpPr/>
          <p:nvPr/>
        </p:nvSpPr>
        <p:spPr>
          <a:xfrm>
            <a:off x="1532977" y="2868919"/>
            <a:ext cx="154581" cy="71095"/>
          </a:xfrm>
          <a:custGeom>
            <a:rect b="b" l="l" r="r" t="t"/>
            <a:pathLst>
              <a:path extrusionOk="0" h="1501" w="3520">
                <a:moveTo>
                  <a:pt x="1097" y="1"/>
                </a:moveTo>
                <a:cubicBezTo>
                  <a:pt x="1093" y="1"/>
                  <a:pt x="1090" y="1"/>
                  <a:pt x="1087" y="1"/>
                </a:cubicBezTo>
                <a:cubicBezTo>
                  <a:pt x="692" y="4"/>
                  <a:pt x="334" y="224"/>
                  <a:pt x="0" y="441"/>
                </a:cubicBezTo>
                <a:lnTo>
                  <a:pt x="781" y="864"/>
                </a:lnTo>
                <a:cubicBezTo>
                  <a:pt x="1194" y="1219"/>
                  <a:pt x="1703" y="1494"/>
                  <a:pt x="2250" y="1500"/>
                </a:cubicBezTo>
                <a:cubicBezTo>
                  <a:pt x="2252" y="1500"/>
                  <a:pt x="2255" y="1500"/>
                  <a:pt x="2258" y="1500"/>
                </a:cubicBezTo>
                <a:cubicBezTo>
                  <a:pt x="2798" y="1500"/>
                  <a:pt x="3362" y="1178"/>
                  <a:pt x="3519" y="661"/>
                </a:cubicBezTo>
                <a:lnTo>
                  <a:pt x="3519" y="661"/>
                </a:lnTo>
                <a:cubicBezTo>
                  <a:pt x="3402" y="715"/>
                  <a:pt x="3285" y="738"/>
                  <a:pt x="3168" y="738"/>
                </a:cubicBezTo>
                <a:cubicBezTo>
                  <a:pt x="2503" y="738"/>
                  <a:pt x="1830" y="1"/>
                  <a:pt x="1097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0"/>
          <p:cNvSpPr/>
          <p:nvPr/>
        </p:nvSpPr>
        <p:spPr>
          <a:xfrm>
            <a:off x="1498506" y="2925755"/>
            <a:ext cx="228929" cy="296836"/>
          </a:xfrm>
          <a:custGeom>
            <a:rect b="b" l="l" r="r" t="t"/>
            <a:pathLst>
              <a:path extrusionOk="0" h="6267" w="5213">
                <a:moveTo>
                  <a:pt x="2734" y="0"/>
                </a:moveTo>
                <a:cubicBezTo>
                  <a:pt x="2236" y="0"/>
                  <a:pt x="1730" y="147"/>
                  <a:pt x="1280" y="462"/>
                </a:cubicBezTo>
                <a:cubicBezTo>
                  <a:pt x="623" y="927"/>
                  <a:pt x="128" y="1683"/>
                  <a:pt x="56" y="2495"/>
                </a:cubicBezTo>
                <a:cubicBezTo>
                  <a:pt x="1" y="3080"/>
                  <a:pt x="224" y="3630"/>
                  <a:pt x="396" y="4180"/>
                </a:cubicBezTo>
                <a:cubicBezTo>
                  <a:pt x="589" y="4802"/>
                  <a:pt x="785" y="5429"/>
                  <a:pt x="981" y="6052"/>
                </a:cubicBezTo>
                <a:cubicBezTo>
                  <a:pt x="1028" y="6202"/>
                  <a:pt x="1149" y="6267"/>
                  <a:pt x="1272" y="6267"/>
                </a:cubicBezTo>
                <a:cubicBezTo>
                  <a:pt x="1458" y="6267"/>
                  <a:pt x="1647" y="6116"/>
                  <a:pt x="1576" y="5886"/>
                </a:cubicBezTo>
                <a:cubicBezTo>
                  <a:pt x="1153" y="4538"/>
                  <a:pt x="145" y="2718"/>
                  <a:pt x="1139" y="1443"/>
                </a:cubicBezTo>
                <a:cubicBezTo>
                  <a:pt x="1560" y="905"/>
                  <a:pt x="2184" y="632"/>
                  <a:pt x="2790" y="632"/>
                </a:cubicBezTo>
                <a:cubicBezTo>
                  <a:pt x="3547" y="632"/>
                  <a:pt x="4275" y="1057"/>
                  <a:pt x="4548" y="1924"/>
                </a:cubicBezTo>
                <a:cubicBezTo>
                  <a:pt x="4594" y="2073"/>
                  <a:pt x="4716" y="2138"/>
                  <a:pt x="4839" y="2138"/>
                </a:cubicBezTo>
                <a:cubicBezTo>
                  <a:pt x="5025" y="2138"/>
                  <a:pt x="5212" y="1989"/>
                  <a:pt x="5140" y="1759"/>
                </a:cubicBezTo>
                <a:cubicBezTo>
                  <a:pt x="4792" y="655"/>
                  <a:pt x="3783" y="0"/>
                  <a:pt x="2734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20"/>
          <p:cNvSpPr/>
          <p:nvPr/>
        </p:nvSpPr>
        <p:spPr>
          <a:xfrm>
            <a:off x="1471061" y="2878865"/>
            <a:ext cx="207850" cy="138969"/>
          </a:xfrm>
          <a:custGeom>
            <a:rect b="b" l="l" r="r" t="t"/>
            <a:pathLst>
              <a:path extrusionOk="0" h="2934" w="4733">
                <a:moveTo>
                  <a:pt x="1744" y="1"/>
                </a:moveTo>
                <a:cubicBezTo>
                  <a:pt x="1162" y="214"/>
                  <a:pt x="581" y="431"/>
                  <a:pt x="0" y="647"/>
                </a:cubicBezTo>
                <a:lnTo>
                  <a:pt x="216" y="2749"/>
                </a:lnTo>
                <a:cubicBezTo>
                  <a:pt x="683" y="2872"/>
                  <a:pt x="1165" y="2933"/>
                  <a:pt x="1647" y="2933"/>
                </a:cubicBezTo>
                <a:cubicBezTo>
                  <a:pt x="2733" y="2933"/>
                  <a:pt x="3820" y="2625"/>
                  <a:pt x="4733" y="2036"/>
                </a:cubicBezTo>
                <a:cubicBezTo>
                  <a:pt x="3666" y="1469"/>
                  <a:pt x="2662" y="785"/>
                  <a:pt x="1744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20"/>
          <p:cNvSpPr/>
          <p:nvPr/>
        </p:nvSpPr>
        <p:spPr>
          <a:xfrm>
            <a:off x="1417576" y="3004284"/>
            <a:ext cx="509238" cy="642790"/>
          </a:xfrm>
          <a:custGeom>
            <a:rect b="b" l="l" r="r" t="t"/>
            <a:pathLst>
              <a:path extrusionOk="0" h="13571" w="11596">
                <a:moveTo>
                  <a:pt x="6095" y="1"/>
                </a:moveTo>
                <a:cubicBezTo>
                  <a:pt x="4409" y="2698"/>
                  <a:pt x="2498" y="5254"/>
                  <a:pt x="385" y="7630"/>
                </a:cubicBezTo>
                <a:cubicBezTo>
                  <a:pt x="251" y="7781"/>
                  <a:pt x="113" y="7940"/>
                  <a:pt x="66" y="8132"/>
                </a:cubicBezTo>
                <a:cubicBezTo>
                  <a:pt x="0" y="8415"/>
                  <a:pt x="142" y="8700"/>
                  <a:pt x="289" y="8948"/>
                </a:cubicBezTo>
                <a:cubicBezTo>
                  <a:pt x="1892" y="11655"/>
                  <a:pt x="4922" y="13457"/>
                  <a:pt x="8067" y="13571"/>
                </a:cubicBezTo>
                <a:cubicBezTo>
                  <a:pt x="9243" y="10561"/>
                  <a:pt x="10419" y="7554"/>
                  <a:pt x="11596" y="4545"/>
                </a:cubicBezTo>
                <a:lnTo>
                  <a:pt x="6095" y="1"/>
                </a:ln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20"/>
          <p:cNvSpPr/>
          <p:nvPr/>
        </p:nvSpPr>
        <p:spPr>
          <a:xfrm>
            <a:off x="1687636" y="2999974"/>
            <a:ext cx="248515" cy="213190"/>
          </a:xfrm>
          <a:custGeom>
            <a:rect b="b" l="l" r="r" t="t"/>
            <a:pathLst>
              <a:path extrusionOk="0" h="4501" w="5659">
                <a:moveTo>
                  <a:pt x="1054" y="1"/>
                </a:moveTo>
                <a:cubicBezTo>
                  <a:pt x="789" y="1"/>
                  <a:pt x="526" y="42"/>
                  <a:pt x="275" y="133"/>
                </a:cubicBezTo>
                <a:cubicBezTo>
                  <a:pt x="196" y="160"/>
                  <a:pt x="117" y="198"/>
                  <a:pt x="66" y="264"/>
                </a:cubicBezTo>
                <a:cubicBezTo>
                  <a:pt x="7" y="343"/>
                  <a:pt x="0" y="453"/>
                  <a:pt x="0" y="549"/>
                </a:cubicBezTo>
                <a:cubicBezTo>
                  <a:pt x="0" y="625"/>
                  <a:pt x="4" y="701"/>
                  <a:pt x="7" y="776"/>
                </a:cubicBezTo>
                <a:cubicBezTo>
                  <a:pt x="455" y="1997"/>
                  <a:pt x="1641" y="3033"/>
                  <a:pt x="2663" y="3686"/>
                </a:cubicBezTo>
                <a:cubicBezTo>
                  <a:pt x="3386" y="4149"/>
                  <a:pt x="4184" y="4501"/>
                  <a:pt x="4940" y="4501"/>
                </a:cubicBezTo>
                <a:cubicBezTo>
                  <a:pt x="5121" y="4501"/>
                  <a:pt x="5301" y="4481"/>
                  <a:pt x="5476" y="4437"/>
                </a:cubicBezTo>
                <a:cubicBezTo>
                  <a:pt x="5659" y="4030"/>
                  <a:pt x="5621" y="3521"/>
                  <a:pt x="5432" y="3105"/>
                </a:cubicBezTo>
                <a:cubicBezTo>
                  <a:pt x="5187" y="2568"/>
                  <a:pt x="4740" y="2156"/>
                  <a:pt x="4306" y="1754"/>
                </a:cubicBezTo>
                <a:cubicBezTo>
                  <a:pt x="3743" y="1238"/>
                  <a:pt x="3171" y="714"/>
                  <a:pt x="2490" y="367"/>
                </a:cubicBezTo>
                <a:cubicBezTo>
                  <a:pt x="2047" y="143"/>
                  <a:pt x="1547" y="1"/>
                  <a:pt x="105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20"/>
          <p:cNvSpPr/>
          <p:nvPr/>
        </p:nvSpPr>
        <p:spPr>
          <a:xfrm>
            <a:off x="1592171" y="3160584"/>
            <a:ext cx="282066" cy="198933"/>
          </a:xfrm>
          <a:custGeom>
            <a:rect b="b" l="l" r="r" t="t"/>
            <a:pathLst>
              <a:path extrusionOk="0" h="4200" w="6423">
                <a:moveTo>
                  <a:pt x="212" y="0"/>
                </a:moveTo>
                <a:cubicBezTo>
                  <a:pt x="107" y="0"/>
                  <a:pt x="0" y="111"/>
                  <a:pt x="69" y="230"/>
                </a:cubicBezTo>
                <a:cubicBezTo>
                  <a:pt x="1349" y="2483"/>
                  <a:pt x="3646" y="3956"/>
                  <a:pt x="6226" y="4199"/>
                </a:cubicBezTo>
                <a:cubicBezTo>
                  <a:pt x="6232" y="4200"/>
                  <a:pt x="6237" y="4200"/>
                  <a:pt x="6242" y="4200"/>
                </a:cubicBezTo>
                <a:cubicBezTo>
                  <a:pt x="6422" y="4200"/>
                  <a:pt x="6417" y="3910"/>
                  <a:pt x="6226" y="3890"/>
                </a:cubicBezTo>
                <a:cubicBezTo>
                  <a:pt x="3756" y="3656"/>
                  <a:pt x="1559" y="2229"/>
                  <a:pt x="334" y="76"/>
                </a:cubicBezTo>
                <a:cubicBezTo>
                  <a:pt x="305" y="22"/>
                  <a:pt x="259" y="0"/>
                  <a:pt x="212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20"/>
          <p:cNvSpPr/>
          <p:nvPr/>
        </p:nvSpPr>
        <p:spPr>
          <a:xfrm>
            <a:off x="605552" y="3192792"/>
            <a:ext cx="662721" cy="1677242"/>
          </a:xfrm>
          <a:custGeom>
            <a:rect b="b" l="l" r="r" t="t"/>
            <a:pathLst>
              <a:path extrusionOk="0" h="35411" w="15091">
                <a:moveTo>
                  <a:pt x="4706" y="1"/>
                </a:moveTo>
                <a:lnTo>
                  <a:pt x="4757" y="276"/>
                </a:lnTo>
                <a:cubicBezTo>
                  <a:pt x="4651" y="523"/>
                  <a:pt x="4551" y="774"/>
                  <a:pt x="4445" y="1026"/>
                </a:cubicBezTo>
                <a:cubicBezTo>
                  <a:pt x="4417" y="1098"/>
                  <a:pt x="4386" y="1171"/>
                  <a:pt x="4355" y="1239"/>
                </a:cubicBezTo>
                <a:cubicBezTo>
                  <a:pt x="3571" y="3138"/>
                  <a:pt x="2784" y="5033"/>
                  <a:pt x="1995" y="6929"/>
                </a:cubicBezTo>
                <a:cubicBezTo>
                  <a:pt x="1009" y="9308"/>
                  <a:pt x="1" y="11874"/>
                  <a:pt x="547" y="14392"/>
                </a:cubicBezTo>
                <a:cubicBezTo>
                  <a:pt x="785" y="15506"/>
                  <a:pt x="1325" y="16546"/>
                  <a:pt x="1521" y="17673"/>
                </a:cubicBezTo>
                <a:cubicBezTo>
                  <a:pt x="1734" y="18919"/>
                  <a:pt x="1517" y="20199"/>
                  <a:pt x="1600" y="21458"/>
                </a:cubicBezTo>
                <a:cubicBezTo>
                  <a:pt x="1696" y="22898"/>
                  <a:pt x="2181" y="24281"/>
                  <a:pt x="2660" y="25643"/>
                </a:cubicBezTo>
                <a:cubicBezTo>
                  <a:pt x="3695" y="28581"/>
                  <a:pt x="4727" y="31515"/>
                  <a:pt x="5759" y="34449"/>
                </a:cubicBezTo>
                <a:cubicBezTo>
                  <a:pt x="6451" y="34922"/>
                  <a:pt x="7274" y="35410"/>
                  <a:pt x="8067" y="35410"/>
                </a:cubicBezTo>
                <a:cubicBezTo>
                  <a:pt x="8318" y="35410"/>
                  <a:pt x="8566" y="35361"/>
                  <a:pt x="8806" y="35247"/>
                </a:cubicBezTo>
                <a:cubicBezTo>
                  <a:pt x="9604" y="34865"/>
                  <a:pt x="9934" y="33916"/>
                  <a:pt x="10144" y="33056"/>
                </a:cubicBezTo>
                <a:cubicBezTo>
                  <a:pt x="11730" y="26510"/>
                  <a:pt x="10849" y="19624"/>
                  <a:pt x="11761" y="12951"/>
                </a:cubicBezTo>
                <a:cubicBezTo>
                  <a:pt x="11854" y="12263"/>
                  <a:pt x="11995" y="11523"/>
                  <a:pt x="12493" y="11042"/>
                </a:cubicBezTo>
                <a:cubicBezTo>
                  <a:pt x="12693" y="10846"/>
                  <a:pt x="12937" y="10712"/>
                  <a:pt x="13192" y="10588"/>
                </a:cubicBezTo>
                <a:cubicBezTo>
                  <a:pt x="13302" y="10536"/>
                  <a:pt x="13419" y="10482"/>
                  <a:pt x="13529" y="10430"/>
                </a:cubicBezTo>
                <a:cubicBezTo>
                  <a:pt x="13890" y="10272"/>
                  <a:pt x="14244" y="10099"/>
                  <a:pt x="14509" y="9821"/>
                </a:cubicBezTo>
                <a:cubicBezTo>
                  <a:pt x="15005" y="9291"/>
                  <a:pt x="15066" y="8493"/>
                  <a:pt x="15073" y="7771"/>
                </a:cubicBezTo>
                <a:cubicBezTo>
                  <a:pt x="15090" y="5500"/>
                  <a:pt x="14853" y="3230"/>
                  <a:pt x="14365" y="1019"/>
                </a:cubicBezTo>
                <a:cubicBezTo>
                  <a:pt x="14323" y="1029"/>
                  <a:pt x="14282" y="1036"/>
                  <a:pt x="14241" y="1043"/>
                </a:cubicBezTo>
                <a:cubicBezTo>
                  <a:pt x="13387" y="1226"/>
                  <a:pt x="12513" y="1315"/>
                  <a:pt x="11638" y="1315"/>
                </a:cubicBezTo>
                <a:cubicBezTo>
                  <a:pt x="11180" y="1315"/>
                  <a:pt x="10723" y="1291"/>
                  <a:pt x="10268" y="1242"/>
                </a:cubicBezTo>
                <a:cubicBezTo>
                  <a:pt x="9673" y="1180"/>
                  <a:pt x="9081" y="1077"/>
                  <a:pt x="8504" y="929"/>
                </a:cubicBezTo>
                <a:cubicBezTo>
                  <a:pt x="7234" y="609"/>
                  <a:pt x="6006" y="93"/>
                  <a:pt x="4706" y="1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20"/>
          <p:cNvSpPr/>
          <p:nvPr/>
        </p:nvSpPr>
        <p:spPr>
          <a:xfrm>
            <a:off x="1056398" y="3242145"/>
            <a:ext cx="182555" cy="41397"/>
          </a:xfrm>
          <a:custGeom>
            <a:rect b="b" l="l" r="r" t="t"/>
            <a:pathLst>
              <a:path extrusionOk="0" h="874" w="4157">
                <a:moveTo>
                  <a:pt x="3974" y="1"/>
                </a:moveTo>
                <a:cubicBezTo>
                  <a:pt x="3120" y="184"/>
                  <a:pt x="2246" y="273"/>
                  <a:pt x="1371" y="273"/>
                </a:cubicBezTo>
                <a:cubicBezTo>
                  <a:pt x="913" y="273"/>
                  <a:pt x="456" y="249"/>
                  <a:pt x="1" y="200"/>
                </a:cubicBezTo>
                <a:lnTo>
                  <a:pt x="1" y="200"/>
                </a:lnTo>
                <a:cubicBezTo>
                  <a:pt x="15" y="218"/>
                  <a:pt x="32" y="228"/>
                  <a:pt x="45" y="242"/>
                </a:cubicBezTo>
                <a:cubicBezTo>
                  <a:pt x="280" y="427"/>
                  <a:pt x="541" y="572"/>
                  <a:pt x="823" y="668"/>
                </a:cubicBezTo>
                <a:cubicBezTo>
                  <a:pt x="1191" y="809"/>
                  <a:pt x="1590" y="873"/>
                  <a:pt x="1987" y="873"/>
                </a:cubicBezTo>
                <a:cubicBezTo>
                  <a:pt x="2123" y="873"/>
                  <a:pt x="2260" y="866"/>
                  <a:pt x="2395" y="851"/>
                </a:cubicBezTo>
                <a:cubicBezTo>
                  <a:pt x="3014" y="785"/>
                  <a:pt x="3606" y="572"/>
                  <a:pt x="4156" y="273"/>
                </a:cubicBezTo>
                <a:cubicBezTo>
                  <a:pt x="4104" y="200"/>
                  <a:pt x="4060" y="135"/>
                  <a:pt x="4015" y="62"/>
                </a:cubicBezTo>
                <a:cubicBezTo>
                  <a:pt x="4001" y="42"/>
                  <a:pt x="3984" y="21"/>
                  <a:pt x="397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20"/>
          <p:cNvSpPr/>
          <p:nvPr/>
        </p:nvSpPr>
        <p:spPr>
          <a:xfrm>
            <a:off x="1173644" y="3254412"/>
            <a:ext cx="30872" cy="439926"/>
          </a:xfrm>
          <a:custGeom>
            <a:rect b="b" l="l" r="r" t="t"/>
            <a:pathLst>
              <a:path extrusionOk="0" h="9288" w="703">
                <a:moveTo>
                  <a:pt x="255" y="1"/>
                </a:moveTo>
                <a:cubicBezTo>
                  <a:pt x="178" y="1"/>
                  <a:pt x="98" y="50"/>
                  <a:pt x="93" y="148"/>
                </a:cubicBezTo>
                <a:cubicBezTo>
                  <a:pt x="69" y="499"/>
                  <a:pt x="52" y="843"/>
                  <a:pt x="38" y="1190"/>
                </a:cubicBezTo>
                <a:cubicBezTo>
                  <a:pt x="38" y="1289"/>
                  <a:pt x="38" y="1389"/>
                  <a:pt x="34" y="1489"/>
                </a:cubicBezTo>
                <a:cubicBezTo>
                  <a:pt x="0" y="2879"/>
                  <a:pt x="52" y="4272"/>
                  <a:pt x="199" y="5655"/>
                </a:cubicBezTo>
                <a:cubicBezTo>
                  <a:pt x="327" y="6841"/>
                  <a:pt x="520" y="8125"/>
                  <a:pt x="255" y="9287"/>
                </a:cubicBezTo>
                <a:cubicBezTo>
                  <a:pt x="365" y="9235"/>
                  <a:pt x="482" y="9181"/>
                  <a:pt x="592" y="9129"/>
                </a:cubicBezTo>
                <a:cubicBezTo>
                  <a:pt x="677" y="8671"/>
                  <a:pt x="702" y="8193"/>
                  <a:pt x="691" y="7715"/>
                </a:cubicBezTo>
                <a:lnTo>
                  <a:pt x="691" y="7687"/>
                </a:lnTo>
                <a:cubicBezTo>
                  <a:pt x="688" y="7591"/>
                  <a:pt x="685" y="7492"/>
                  <a:pt x="677" y="7395"/>
                </a:cubicBezTo>
                <a:cubicBezTo>
                  <a:pt x="677" y="7357"/>
                  <a:pt x="674" y="7320"/>
                  <a:pt x="671" y="7282"/>
                </a:cubicBezTo>
                <a:cubicBezTo>
                  <a:pt x="657" y="7017"/>
                  <a:pt x="629" y="6752"/>
                  <a:pt x="602" y="6487"/>
                </a:cubicBezTo>
                <a:cubicBezTo>
                  <a:pt x="420" y="4805"/>
                  <a:pt x="313" y="3134"/>
                  <a:pt x="347" y="1451"/>
                </a:cubicBezTo>
                <a:cubicBezTo>
                  <a:pt x="351" y="1348"/>
                  <a:pt x="351" y="1242"/>
                  <a:pt x="358" y="1142"/>
                </a:cubicBezTo>
                <a:cubicBezTo>
                  <a:pt x="365" y="811"/>
                  <a:pt x="379" y="481"/>
                  <a:pt x="399" y="148"/>
                </a:cubicBezTo>
                <a:cubicBezTo>
                  <a:pt x="406" y="50"/>
                  <a:pt x="332" y="1"/>
                  <a:pt x="255" y="1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20"/>
          <p:cNvSpPr/>
          <p:nvPr/>
        </p:nvSpPr>
        <p:spPr>
          <a:xfrm>
            <a:off x="1189364" y="3246881"/>
            <a:ext cx="53313" cy="374041"/>
          </a:xfrm>
          <a:custGeom>
            <a:rect b="b" l="l" r="r" t="t"/>
            <a:pathLst>
              <a:path extrusionOk="0" h="7897" w="1214">
                <a:moveTo>
                  <a:pt x="567" y="0"/>
                </a:moveTo>
                <a:cubicBezTo>
                  <a:pt x="490" y="0"/>
                  <a:pt x="414" y="49"/>
                  <a:pt x="416" y="148"/>
                </a:cubicBezTo>
                <a:cubicBezTo>
                  <a:pt x="443" y="1442"/>
                  <a:pt x="495" y="2735"/>
                  <a:pt x="578" y="4025"/>
                </a:cubicBezTo>
                <a:cubicBezTo>
                  <a:pt x="646" y="5115"/>
                  <a:pt x="1114" y="6849"/>
                  <a:pt x="117" y="7633"/>
                </a:cubicBezTo>
                <a:cubicBezTo>
                  <a:pt x="0" y="7725"/>
                  <a:pt x="106" y="7896"/>
                  <a:pt x="230" y="7896"/>
                </a:cubicBezTo>
                <a:cubicBezTo>
                  <a:pt x="241" y="7896"/>
                  <a:pt x="253" y="7895"/>
                  <a:pt x="265" y="7892"/>
                </a:cubicBezTo>
                <a:cubicBezTo>
                  <a:pt x="313" y="7878"/>
                  <a:pt x="361" y="7864"/>
                  <a:pt x="406" y="7850"/>
                </a:cubicBezTo>
                <a:cubicBezTo>
                  <a:pt x="492" y="7827"/>
                  <a:pt x="523" y="7755"/>
                  <a:pt x="514" y="7687"/>
                </a:cubicBezTo>
                <a:lnTo>
                  <a:pt x="514" y="7687"/>
                </a:lnTo>
                <a:cubicBezTo>
                  <a:pt x="1213" y="6962"/>
                  <a:pt x="1016" y="5864"/>
                  <a:pt x="949" y="4920"/>
                </a:cubicBezTo>
                <a:cubicBezTo>
                  <a:pt x="832" y="3331"/>
                  <a:pt x="760" y="1741"/>
                  <a:pt x="726" y="148"/>
                </a:cubicBezTo>
                <a:cubicBezTo>
                  <a:pt x="724" y="50"/>
                  <a:pt x="645" y="0"/>
                  <a:pt x="567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20"/>
          <p:cNvSpPr/>
          <p:nvPr/>
        </p:nvSpPr>
        <p:spPr>
          <a:xfrm>
            <a:off x="793540" y="3241198"/>
            <a:ext cx="455355" cy="85636"/>
          </a:xfrm>
          <a:custGeom>
            <a:rect b="b" l="l" r="r" t="t"/>
            <a:pathLst>
              <a:path extrusionOk="0" h="1808" w="10369">
                <a:moveTo>
                  <a:pt x="196" y="0"/>
                </a:moveTo>
                <a:cubicBezTo>
                  <a:pt x="49" y="0"/>
                  <a:pt x="0" y="245"/>
                  <a:pt x="167" y="306"/>
                </a:cubicBezTo>
                <a:cubicBezTo>
                  <a:pt x="1873" y="939"/>
                  <a:pt x="3637" y="1379"/>
                  <a:pt x="5447" y="1600"/>
                </a:cubicBezTo>
                <a:cubicBezTo>
                  <a:pt x="6213" y="1693"/>
                  <a:pt x="7066" y="1808"/>
                  <a:pt x="7906" y="1808"/>
                </a:cubicBezTo>
                <a:cubicBezTo>
                  <a:pt x="8717" y="1808"/>
                  <a:pt x="9516" y="1700"/>
                  <a:pt x="10214" y="1362"/>
                </a:cubicBezTo>
                <a:cubicBezTo>
                  <a:pt x="10368" y="1288"/>
                  <a:pt x="10273" y="1080"/>
                  <a:pt x="10129" y="1080"/>
                </a:cubicBezTo>
                <a:cubicBezTo>
                  <a:pt x="10106" y="1080"/>
                  <a:pt x="10081" y="1085"/>
                  <a:pt x="10056" y="1098"/>
                </a:cubicBezTo>
                <a:cubicBezTo>
                  <a:pt x="9406" y="1413"/>
                  <a:pt x="8632" y="1518"/>
                  <a:pt x="7836" y="1518"/>
                </a:cubicBezTo>
                <a:cubicBezTo>
                  <a:pt x="6832" y="1518"/>
                  <a:pt x="5793" y="1350"/>
                  <a:pt x="4924" y="1222"/>
                </a:cubicBezTo>
                <a:cubicBezTo>
                  <a:pt x="3324" y="984"/>
                  <a:pt x="1763" y="571"/>
                  <a:pt x="249" y="11"/>
                </a:cubicBezTo>
                <a:cubicBezTo>
                  <a:pt x="230" y="4"/>
                  <a:pt x="212" y="0"/>
                  <a:pt x="196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20"/>
          <p:cNvSpPr/>
          <p:nvPr/>
        </p:nvSpPr>
        <p:spPr>
          <a:xfrm>
            <a:off x="824542" y="3286430"/>
            <a:ext cx="119449" cy="1573607"/>
          </a:xfrm>
          <a:custGeom>
            <a:rect b="b" l="l" r="r" t="t"/>
            <a:pathLst>
              <a:path extrusionOk="0" h="33223" w="2720">
                <a:moveTo>
                  <a:pt x="2532" y="0"/>
                </a:moveTo>
                <a:cubicBezTo>
                  <a:pt x="2471" y="0"/>
                  <a:pt x="2408" y="32"/>
                  <a:pt x="2381" y="105"/>
                </a:cubicBezTo>
                <a:cubicBezTo>
                  <a:pt x="1421" y="2770"/>
                  <a:pt x="129" y="5481"/>
                  <a:pt x="42" y="8349"/>
                </a:cubicBezTo>
                <a:cubicBezTo>
                  <a:pt x="1" y="9822"/>
                  <a:pt x="46" y="11325"/>
                  <a:pt x="183" y="12790"/>
                </a:cubicBezTo>
                <a:cubicBezTo>
                  <a:pt x="242" y="13378"/>
                  <a:pt x="331" y="13963"/>
                  <a:pt x="445" y="14541"/>
                </a:cubicBezTo>
                <a:cubicBezTo>
                  <a:pt x="620" y="15439"/>
                  <a:pt x="617" y="16141"/>
                  <a:pt x="465" y="17038"/>
                </a:cubicBezTo>
                <a:cubicBezTo>
                  <a:pt x="280" y="18143"/>
                  <a:pt x="620" y="19064"/>
                  <a:pt x="1009" y="20082"/>
                </a:cubicBezTo>
                <a:cubicBezTo>
                  <a:pt x="1246" y="20705"/>
                  <a:pt x="1497" y="21348"/>
                  <a:pt x="1491" y="22026"/>
                </a:cubicBezTo>
                <a:cubicBezTo>
                  <a:pt x="1483" y="22672"/>
                  <a:pt x="1250" y="23288"/>
                  <a:pt x="1243" y="23934"/>
                </a:cubicBezTo>
                <a:cubicBezTo>
                  <a:pt x="1229" y="25383"/>
                  <a:pt x="1518" y="26869"/>
                  <a:pt x="1672" y="28306"/>
                </a:cubicBezTo>
                <a:cubicBezTo>
                  <a:pt x="1845" y="29895"/>
                  <a:pt x="2013" y="31485"/>
                  <a:pt x="2185" y="33074"/>
                </a:cubicBezTo>
                <a:cubicBezTo>
                  <a:pt x="2195" y="33172"/>
                  <a:pt x="2279" y="33222"/>
                  <a:pt x="2356" y="33222"/>
                </a:cubicBezTo>
                <a:cubicBezTo>
                  <a:pt x="2433" y="33222"/>
                  <a:pt x="2505" y="33173"/>
                  <a:pt x="2495" y="33074"/>
                </a:cubicBezTo>
                <a:cubicBezTo>
                  <a:pt x="2333" y="31584"/>
                  <a:pt x="2175" y="30095"/>
                  <a:pt x="2013" y="28606"/>
                </a:cubicBezTo>
                <a:cubicBezTo>
                  <a:pt x="1855" y="27147"/>
                  <a:pt x="1610" y="25672"/>
                  <a:pt x="1556" y="24210"/>
                </a:cubicBezTo>
                <a:cubicBezTo>
                  <a:pt x="1528" y="23464"/>
                  <a:pt x="1796" y="22765"/>
                  <a:pt x="1800" y="22026"/>
                </a:cubicBezTo>
                <a:cubicBezTo>
                  <a:pt x="1800" y="21558"/>
                  <a:pt x="1690" y="21097"/>
                  <a:pt x="1545" y="20653"/>
                </a:cubicBezTo>
                <a:cubicBezTo>
                  <a:pt x="1109" y="19311"/>
                  <a:pt x="572" y="18321"/>
                  <a:pt x="813" y="16860"/>
                </a:cubicBezTo>
                <a:cubicBezTo>
                  <a:pt x="1029" y="15528"/>
                  <a:pt x="672" y="14407"/>
                  <a:pt x="524" y="13083"/>
                </a:cubicBezTo>
                <a:cubicBezTo>
                  <a:pt x="359" y="11621"/>
                  <a:pt x="328" y="10118"/>
                  <a:pt x="345" y="8649"/>
                </a:cubicBezTo>
                <a:cubicBezTo>
                  <a:pt x="386" y="5690"/>
                  <a:pt x="1690" y="2929"/>
                  <a:pt x="2680" y="187"/>
                </a:cubicBezTo>
                <a:cubicBezTo>
                  <a:pt x="2720" y="75"/>
                  <a:pt x="2627" y="0"/>
                  <a:pt x="2532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20"/>
          <p:cNvSpPr/>
          <p:nvPr/>
        </p:nvSpPr>
        <p:spPr>
          <a:xfrm>
            <a:off x="868059" y="3306796"/>
            <a:ext cx="203019" cy="185860"/>
          </a:xfrm>
          <a:custGeom>
            <a:rect b="b" l="l" r="r" t="t"/>
            <a:pathLst>
              <a:path extrusionOk="0" h="3924" w="4623">
                <a:moveTo>
                  <a:pt x="4114" y="0"/>
                </a:moveTo>
                <a:cubicBezTo>
                  <a:pt x="4024" y="0"/>
                  <a:pt x="3924" y="78"/>
                  <a:pt x="3942" y="194"/>
                </a:cubicBezTo>
                <a:cubicBezTo>
                  <a:pt x="4296" y="2324"/>
                  <a:pt x="2055" y="3613"/>
                  <a:pt x="214" y="3613"/>
                </a:cubicBezTo>
                <a:cubicBezTo>
                  <a:pt x="209" y="3613"/>
                  <a:pt x="205" y="3613"/>
                  <a:pt x="200" y="3613"/>
                </a:cubicBezTo>
                <a:cubicBezTo>
                  <a:pt x="4" y="3613"/>
                  <a:pt x="0" y="3923"/>
                  <a:pt x="200" y="3923"/>
                </a:cubicBezTo>
                <a:cubicBezTo>
                  <a:pt x="205" y="3923"/>
                  <a:pt x="209" y="3923"/>
                  <a:pt x="214" y="3923"/>
                </a:cubicBezTo>
                <a:cubicBezTo>
                  <a:pt x="2281" y="3923"/>
                  <a:pt x="4622" y="2439"/>
                  <a:pt x="4239" y="112"/>
                </a:cubicBezTo>
                <a:cubicBezTo>
                  <a:pt x="4226" y="34"/>
                  <a:pt x="4172" y="0"/>
                  <a:pt x="4114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20"/>
          <p:cNvSpPr/>
          <p:nvPr/>
        </p:nvSpPr>
        <p:spPr>
          <a:xfrm>
            <a:off x="850099" y="3310159"/>
            <a:ext cx="247768" cy="227826"/>
          </a:xfrm>
          <a:custGeom>
            <a:rect b="b" l="l" r="r" t="t"/>
            <a:pathLst>
              <a:path extrusionOk="0" h="4810" w="5642">
                <a:moveTo>
                  <a:pt x="5490" y="0"/>
                </a:moveTo>
                <a:cubicBezTo>
                  <a:pt x="5413" y="0"/>
                  <a:pt x="5332" y="49"/>
                  <a:pt x="5325" y="147"/>
                </a:cubicBezTo>
                <a:cubicBezTo>
                  <a:pt x="5229" y="1406"/>
                  <a:pt x="4922" y="2844"/>
                  <a:pt x="3811" y="3608"/>
                </a:cubicBezTo>
                <a:cubicBezTo>
                  <a:pt x="2769" y="4327"/>
                  <a:pt x="1366" y="4219"/>
                  <a:pt x="179" y="4508"/>
                </a:cubicBezTo>
                <a:cubicBezTo>
                  <a:pt x="1" y="4550"/>
                  <a:pt x="59" y="4810"/>
                  <a:pt x="221" y="4810"/>
                </a:cubicBezTo>
                <a:cubicBezTo>
                  <a:pt x="234" y="4810"/>
                  <a:pt x="247" y="4808"/>
                  <a:pt x="262" y="4805"/>
                </a:cubicBezTo>
                <a:cubicBezTo>
                  <a:pt x="1624" y="4474"/>
                  <a:pt x="3233" y="4608"/>
                  <a:pt x="4331" y="3587"/>
                </a:cubicBezTo>
                <a:cubicBezTo>
                  <a:pt x="5267" y="2717"/>
                  <a:pt x="5538" y="1371"/>
                  <a:pt x="5635" y="147"/>
                </a:cubicBezTo>
                <a:cubicBezTo>
                  <a:pt x="5641" y="49"/>
                  <a:pt x="5567" y="0"/>
                  <a:pt x="5490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20"/>
          <p:cNvSpPr/>
          <p:nvPr/>
        </p:nvSpPr>
        <p:spPr>
          <a:xfrm>
            <a:off x="820634" y="4756127"/>
            <a:ext cx="236307" cy="127033"/>
          </a:xfrm>
          <a:custGeom>
            <a:rect b="b" l="l" r="r" t="t"/>
            <a:pathLst>
              <a:path extrusionOk="0" h="2682" w="5381">
                <a:moveTo>
                  <a:pt x="131" y="1"/>
                </a:moveTo>
                <a:cubicBezTo>
                  <a:pt x="56" y="389"/>
                  <a:pt x="1" y="854"/>
                  <a:pt x="283" y="1136"/>
                </a:cubicBezTo>
                <a:cubicBezTo>
                  <a:pt x="337" y="1191"/>
                  <a:pt x="407" y="1239"/>
                  <a:pt x="445" y="1311"/>
                </a:cubicBezTo>
                <a:cubicBezTo>
                  <a:pt x="531" y="1483"/>
                  <a:pt x="386" y="1680"/>
                  <a:pt x="251" y="1820"/>
                </a:cubicBezTo>
                <a:cubicBezTo>
                  <a:pt x="337" y="1937"/>
                  <a:pt x="475" y="2013"/>
                  <a:pt x="620" y="2023"/>
                </a:cubicBezTo>
                <a:lnTo>
                  <a:pt x="548" y="2109"/>
                </a:lnTo>
                <a:cubicBezTo>
                  <a:pt x="513" y="2274"/>
                  <a:pt x="706" y="2385"/>
                  <a:pt x="867" y="2436"/>
                </a:cubicBezTo>
                <a:cubicBezTo>
                  <a:pt x="1397" y="2600"/>
                  <a:pt x="1952" y="2681"/>
                  <a:pt x="2506" y="2681"/>
                </a:cubicBezTo>
                <a:cubicBezTo>
                  <a:pt x="3369" y="2681"/>
                  <a:pt x="4233" y="2485"/>
                  <a:pt x="5006" y="2099"/>
                </a:cubicBezTo>
                <a:lnTo>
                  <a:pt x="4850" y="1820"/>
                </a:lnTo>
                <a:cubicBezTo>
                  <a:pt x="5036" y="1755"/>
                  <a:pt x="5122" y="1500"/>
                  <a:pt x="5012" y="1335"/>
                </a:cubicBezTo>
                <a:cubicBezTo>
                  <a:pt x="4964" y="1259"/>
                  <a:pt x="4878" y="1177"/>
                  <a:pt x="4919" y="1094"/>
                </a:cubicBezTo>
                <a:cubicBezTo>
                  <a:pt x="4950" y="1032"/>
                  <a:pt x="5036" y="1026"/>
                  <a:pt x="5092" y="988"/>
                </a:cubicBezTo>
                <a:cubicBezTo>
                  <a:pt x="5160" y="943"/>
                  <a:pt x="5187" y="854"/>
                  <a:pt x="5208" y="775"/>
                </a:cubicBezTo>
                <a:cubicBezTo>
                  <a:pt x="5263" y="551"/>
                  <a:pt x="5322" y="327"/>
                  <a:pt x="5380" y="100"/>
                </a:cubicBezTo>
                <a:lnTo>
                  <a:pt x="5380" y="100"/>
                </a:lnTo>
                <a:cubicBezTo>
                  <a:pt x="4496" y="350"/>
                  <a:pt x="3578" y="476"/>
                  <a:pt x="2660" y="476"/>
                </a:cubicBezTo>
                <a:cubicBezTo>
                  <a:pt x="2149" y="476"/>
                  <a:pt x="1638" y="437"/>
                  <a:pt x="1132" y="359"/>
                </a:cubicBezTo>
                <a:cubicBezTo>
                  <a:pt x="778" y="303"/>
                  <a:pt x="413" y="221"/>
                  <a:pt x="131" y="1"/>
                </a:cubicBezTo>
                <a:close/>
              </a:path>
            </a:pathLst>
          </a:custGeom>
          <a:solidFill>
            <a:srgbClr val="686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20"/>
          <p:cNvSpPr/>
          <p:nvPr/>
        </p:nvSpPr>
        <p:spPr>
          <a:xfrm>
            <a:off x="856905" y="4950034"/>
            <a:ext cx="256376" cy="90136"/>
          </a:xfrm>
          <a:custGeom>
            <a:rect b="b" l="l" r="r" t="t"/>
            <a:pathLst>
              <a:path extrusionOk="0" h="1903" w="5838">
                <a:moveTo>
                  <a:pt x="2421" y="0"/>
                </a:moveTo>
                <a:cubicBezTo>
                  <a:pt x="1889" y="7"/>
                  <a:pt x="1359" y="13"/>
                  <a:pt x="829" y="21"/>
                </a:cubicBezTo>
                <a:cubicBezTo>
                  <a:pt x="760" y="24"/>
                  <a:pt x="688" y="24"/>
                  <a:pt x="630" y="58"/>
                </a:cubicBezTo>
                <a:cubicBezTo>
                  <a:pt x="568" y="96"/>
                  <a:pt x="530" y="165"/>
                  <a:pt x="499" y="234"/>
                </a:cubicBezTo>
                <a:cubicBezTo>
                  <a:pt x="300" y="640"/>
                  <a:pt x="138" y="1066"/>
                  <a:pt x="21" y="1503"/>
                </a:cubicBezTo>
                <a:lnTo>
                  <a:pt x="0" y="1558"/>
                </a:lnTo>
                <a:cubicBezTo>
                  <a:pt x="1013" y="1788"/>
                  <a:pt x="2051" y="1902"/>
                  <a:pt x="3089" y="1902"/>
                </a:cubicBezTo>
                <a:cubicBezTo>
                  <a:pt x="4011" y="1902"/>
                  <a:pt x="4933" y="1812"/>
                  <a:pt x="5837" y="1631"/>
                </a:cubicBezTo>
                <a:cubicBezTo>
                  <a:pt x="5823" y="1393"/>
                  <a:pt x="5641" y="1190"/>
                  <a:pt x="5425" y="1083"/>
                </a:cubicBezTo>
                <a:cubicBezTo>
                  <a:pt x="5212" y="980"/>
                  <a:pt x="4967" y="953"/>
                  <a:pt x="4729" y="925"/>
                </a:cubicBezTo>
                <a:cubicBezTo>
                  <a:pt x="4107" y="856"/>
                  <a:pt x="3426" y="756"/>
                  <a:pt x="3003" y="293"/>
                </a:cubicBezTo>
                <a:cubicBezTo>
                  <a:pt x="2921" y="203"/>
                  <a:pt x="2848" y="99"/>
                  <a:pt x="2738" y="45"/>
                </a:cubicBezTo>
                <a:cubicBezTo>
                  <a:pt x="2642" y="0"/>
                  <a:pt x="2529" y="0"/>
                  <a:pt x="242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20"/>
          <p:cNvSpPr/>
          <p:nvPr/>
        </p:nvSpPr>
        <p:spPr>
          <a:xfrm>
            <a:off x="1086786" y="4909585"/>
            <a:ext cx="236263" cy="91793"/>
          </a:xfrm>
          <a:custGeom>
            <a:rect b="b" l="l" r="r" t="t"/>
            <a:pathLst>
              <a:path extrusionOk="0" h="1938" w="5380">
                <a:moveTo>
                  <a:pt x="671" y="1"/>
                </a:moveTo>
                <a:cubicBezTo>
                  <a:pt x="516" y="270"/>
                  <a:pt x="389" y="553"/>
                  <a:pt x="289" y="847"/>
                </a:cubicBezTo>
                <a:lnTo>
                  <a:pt x="289" y="847"/>
                </a:lnTo>
                <a:cubicBezTo>
                  <a:pt x="231" y="932"/>
                  <a:pt x="180" y="1022"/>
                  <a:pt x="134" y="1115"/>
                </a:cubicBezTo>
                <a:cubicBezTo>
                  <a:pt x="45" y="1301"/>
                  <a:pt x="1" y="1559"/>
                  <a:pt x="166" y="1680"/>
                </a:cubicBezTo>
                <a:cubicBezTo>
                  <a:pt x="228" y="1724"/>
                  <a:pt x="303" y="1738"/>
                  <a:pt x="379" y="1752"/>
                </a:cubicBezTo>
                <a:cubicBezTo>
                  <a:pt x="1150" y="1876"/>
                  <a:pt x="1931" y="1938"/>
                  <a:pt x="2712" y="1938"/>
                </a:cubicBezTo>
                <a:cubicBezTo>
                  <a:pt x="3488" y="1938"/>
                  <a:pt x="4265" y="1877"/>
                  <a:pt x="5033" y="1755"/>
                </a:cubicBezTo>
                <a:cubicBezTo>
                  <a:pt x="5105" y="1742"/>
                  <a:pt x="5184" y="1728"/>
                  <a:pt x="5243" y="1683"/>
                </a:cubicBezTo>
                <a:cubicBezTo>
                  <a:pt x="5380" y="1583"/>
                  <a:pt x="5366" y="1363"/>
                  <a:pt x="5260" y="1232"/>
                </a:cubicBezTo>
                <a:cubicBezTo>
                  <a:pt x="5153" y="1102"/>
                  <a:pt x="4984" y="1043"/>
                  <a:pt x="4819" y="1005"/>
                </a:cubicBezTo>
                <a:cubicBezTo>
                  <a:pt x="4084" y="826"/>
                  <a:pt x="3220" y="875"/>
                  <a:pt x="2693" y="328"/>
                </a:cubicBezTo>
                <a:cubicBezTo>
                  <a:pt x="2618" y="248"/>
                  <a:pt x="2546" y="156"/>
                  <a:pt x="2439" y="132"/>
                </a:cubicBezTo>
                <a:cubicBezTo>
                  <a:pt x="2418" y="127"/>
                  <a:pt x="2397" y="125"/>
                  <a:pt x="2376" y="125"/>
                </a:cubicBezTo>
                <a:cubicBezTo>
                  <a:pt x="2337" y="125"/>
                  <a:pt x="2297" y="132"/>
                  <a:pt x="2257" y="139"/>
                </a:cubicBezTo>
                <a:cubicBezTo>
                  <a:pt x="1999" y="181"/>
                  <a:pt x="1726" y="226"/>
                  <a:pt x="1464" y="226"/>
                </a:cubicBezTo>
                <a:cubicBezTo>
                  <a:pt x="1175" y="226"/>
                  <a:pt x="899" y="172"/>
                  <a:pt x="671" y="1"/>
                </a:cubicBezTo>
                <a:close/>
              </a:path>
            </a:pathLst>
          </a:custGeom>
          <a:solidFill>
            <a:srgbClr val="434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5" name="Google Shape;18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755" y="-17325"/>
            <a:ext cx="66693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20"/>
          <p:cNvSpPr/>
          <p:nvPr/>
        </p:nvSpPr>
        <p:spPr>
          <a:xfrm>
            <a:off x="1947511" y="3499534"/>
            <a:ext cx="78730" cy="717233"/>
          </a:xfrm>
          <a:custGeom>
            <a:rect b="b" l="l" r="r" t="t"/>
            <a:pathLst>
              <a:path extrusionOk="0" h="13602" w="1493">
                <a:moveTo>
                  <a:pt x="220" y="1"/>
                </a:moveTo>
                <a:cubicBezTo>
                  <a:pt x="58" y="1"/>
                  <a:pt x="1" y="260"/>
                  <a:pt x="179" y="301"/>
                </a:cubicBezTo>
                <a:cubicBezTo>
                  <a:pt x="1404" y="594"/>
                  <a:pt x="1129" y="2908"/>
                  <a:pt x="1153" y="3886"/>
                </a:cubicBezTo>
                <a:cubicBezTo>
                  <a:pt x="1180" y="4948"/>
                  <a:pt x="1183" y="6015"/>
                  <a:pt x="1166" y="7077"/>
                </a:cubicBezTo>
                <a:cubicBezTo>
                  <a:pt x="1132" y="9206"/>
                  <a:pt x="997" y="11336"/>
                  <a:pt x="788" y="13454"/>
                </a:cubicBezTo>
                <a:cubicBezTo>
                  <a:pt x="777" y="13553"/>
                  <a:pt x="850" y="13602"/>
                  <a:pt x="927" y="13602"/>
                </a:cubicBezTo>
                <a:cubicBezTo>
                  <a:pt x="1004" y="13602"/>
                  <a:pt x="1085" y="13553"/>
                  <a:pt x="1094" y="13454"/>
                </a:cubicBezTo>
                <a:cubicBezTo>
                  <a:pt x="1359" y="10830"/>
                  <a:pt x="1493" y="8195"/>
                  <a:pt x="1486" y="5558"/>
                </a:cubicBezTo>
                <a:cubicBezTo>
                  <a:pt x="1483" y="4253"/>
                  <a:pt x="1486" y="2929"/>
                  <a:pt x="1369" y="1632"/>
                </a:cubicBezTo>
                <a:cubicBezTo>
                  <a:pt x="1304" y="889"/>
                  <a:pt x="1049" y="192"/>
                  <a:pt x="262" y="6"/>
                </a:cubicBezTo>
                <a:cubicBezTo>
                  <a:pt x="247" y="2"/>
                  <a:pt x="234" y="1"/>
                  <a:pt x="220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20"/>
          <p:cNvSpPr/>
          <p:nvPr/>
        </p:nvSpPr>
        <p:spPr>
          <a:xfrm>
            <a:off x="1909073" y="3766914"/>
            <a:ext cx="70187" cy="527511"/>
          </a:xfrm>
          <a:custGeom>
            <a:rect b="b" l="l" r="r" t="t"/>
            <a:pathLst>
              <a:path extrusionOk="0" h="10004" w="1331">
                <a:moveTo>
                  <a:pt x="887" y="1"/>
                </a:moveTo>
                <a:cubicBezTo>
                  <a:pt x="810" y="1"/>
                  <a:pt x="738" y="50"/>
                  <a:pt x="747" y="149"/>
                </a:cubicBezTo>
                <a:cubicBezTo>
                  <a:pt x="1018" y="3396"/>
                  <a:pt x="780" y="6640"/>
                  <a:pt x="27" y="9811"/>
                </a:cubicBezTo>
                <a:cubicBezTo>
                  <a:pt x="1" y="9927"/>
                  <a:pt x="97" y="10003"/>
                  <a:pt x="189" y="10003"/>
                </a:cubicBezTo>
                <a:cubicBezTo>
                  <a:pt x="249" y="10003"/>
                  <a:pt x="307" y="9970"/>
                  <a:pt x="326" y="9893"/>
                </a:cubicBezTo>
                <a:cubicBezTo>
                  <a:pt x="1083" y="6699"/>
                  <a:pt x="1331" y="3420"/>
                  <a:pt x="1056" y="149"/>
                </a:cubicBezTo>
                <a:cubicBezTo>
                  <a:pt x="1047" y="51"/>
                  <a:pt x="965" y="1"/>
                  <a:pt x="887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20"/>
          <p:cNvSpPr/>
          <p:nvPr/>
        </p:nvSpPr>
        <p:spPr>
          <a:xfrm>
            <a:off x="1983946" y="4262338"/>
            <a:ext cx="16347" cy="80835"/>
          </a:xfrm>
          <a:custGeom>
            <a:rect b="b" l="l" r="r" t="t"/>
            <a:pathLst>
              <a:path extrusionOk="0" h="1533" w="310">
                <a:moveTo>
                  <a:pt x="155" y="1"/>
                </a:moveTo>
                <a:cubicBezTo>
                  <a:pt x="78" y="1"/>
                  <a:pt x="0" y="51"/>
                  <a:pt x="0" y="151"/>
                </a:cubicBezTo>
                <a:lnTo>
                  <a:pt x="0" y="1385"/>
                </a:lnTo>
                <a:cubicBezTo>
                  <a:pt x="0" y="1483"/>
                  <a:pt x="78" y="1532"/>
                  <a:pt x="155" y="1532"/>
                </a:cubicBezTo>
                <a:cubicBezTo>
                  <a:pt x="232" y="1532"/>
                  <a:pt x="310" y="1483"/>
                  <a:pt x="310" y="1385"/>
                </a:cubicBezTo>
                <a:lnTo>
                  <a:pt x="310" y="151"/>
                </a:lnTo>
                <a:cubicBezTo>
                  <a:pt x="310" y="51"/>
                  <a:pt x="232" y="1"/>
                  <a:pt x="155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20"/>
          <p:cNvSpPr/>
          <p:nvPr/>
        </p:nvSpPr>
        <p:spPr>
          <a:xfrm>
            <a:off x="1917562" y="4347704"/>
            <a:ext cx="23097" cy="60481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20"/>
          <p:cNvSpPr/>
          <p:nvPr/>
        </p:nvSpPr>
        <p:spPr>
          <a:xfrm>
            <a:off x="1935144" y="4149450"/>
            <a:ext cx="21074" cy="52776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20"/>
          <p:cNvSpPr/>
          <p:nvPr/>
        </p:nvSpPr>
        <p:spPr>
          <a:xfrm>
            <a:off x="1884340" y="4510862"/>
            <a:ext cx="68708" cy="440340"/>
          </a:xfrm>
          <a:custGeom>
            <a:rect b="b" l="l" r="r" t="t"/>
            <a:pathLst>
              <a:path extrusionOk="0" h="9570" w="1428">
                <a:moveTo>
                  <a:pt x="1151" y="0"/>
                </a:moveTo>
                <a:cubicBezTo>
                  <a:pt x="1062" y="0"/>
                  <a:pt x="961" y="77"/>
                  <a:pt x="978" y="194"/>
                </a:cubicBezTo>
                <a:cubicBezTo>
                  <a:pt x="1115" y="1150"/>
                  <a:pt x="1081" y="2031"/>
                  <a:pt x="809" y="2966"/>
                </a:cubicBezTo>
                <a:cubicBezTo>
                  <a:pt x="586" y="3733"/>
                  <a:pt x="345" y="4487"/>
                  <a:pt x="221" y="5281"/>
                </a:cubicBezTo>
                <a:cubicBezTo>
                  <a:pt x="0" y="6674"/>
                  <a:pt x="59" y="8081"/>
                  <a:pt x="345" y="9460"/>
                </a:cubicBezTo>
                <a:cubicBezTo>
                  <a:pt x="361" y="9537"/>
                  <a:pt x="418" y="9570"/>
                  <a:pt x="477" y="9570"/>
                </a:cubicBezTo>
                <a:cubicBezTo>
                  <a:pt x="568" y="9570"/>
                  <a:pt x="666" y="9494"/>
                  <a:pt x="643" y="9378"/>
                </a:cubicBezTo>
                <a:cubicBezTo>
                  <a:pt x="293" y="7692"/>
                  <a:pt x="307" y="5955"/>
                  <a:pt x="737" y="4287"/>
                </a:cubicBezTo>
                <a:cubicBezTo>
                  <a:pt x="929" y="3541"/>
                  <a:pt x="1225" y="2822"/>
                  <a:pt x="1335" y="2058"/>
                </a:cubicBezTo>
                <a:cubicBezTo>
                  <a:pt x="1428" y="1408"/>
                  <a:pt x="1370" y="758"/>
                  <a:pt x="1273" y="111"/>
                </a:cubicBezTo>
                <a:cubicBezTo>
                  <a:pt x="1263" y="34"/>
                  <a:pt x="1209" y="0"/>
                  <a:pt x="115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20"/>
          <p:cNvSpPr/>
          <p:nvPr/>
        </p:nvSpPr>
        <p:spPr>
          <a:xfrm>
            <a:off x="1707801" y="4446632"/>
            <a:ext cx="206365" cy="509036"/>
          </a:xfrm>
          <a:custGeom>
            <a:rect b="b" l="l" r="r" t="t"/>
            <a:pathLst>
              <a:path extrusionOk="0" h="11063" w="4289">
                <a:moveTo>
                  <a:pt x="261" y="1"/>
                </a:moveTo>
                <a:lnTo>
                  <a:pt x="261" y="1"/>
                </a:lnTo>
                <a:cubicBezTo>
                  <a:pt x="0" y="3248"/>
                  <a:pt x="722" y="6570"/>
                  <a:pt x="2315" y="9415"/>
                </a:cubicBezTo>
                <a:cubicBezTo>
                  <a:pt x="2648" y="10014"/>
                  <a:pt x="3075" y="10636"/>
                  <a:pt x="3732" y="10836"/>
                </a:cubicBezTo>
                <a:lnTo>
                  <a:pt x="4210" y="11063"/>
                </a:lnTo>
                <a:cubicBezTo>
                  <a:pt x="4289" y="10165"/>
                  <a:pt x="4025" y="9274"/>
                  <a:pt x="3732" y="8421"/>
                </a:cubicBezTo>
                <a:cubicBezTo>
                  <a:pt x="3171" y="6777"/>
                  <a:pt x="2490" y="5167"/>
                  <a:pt x="1702" y="3616"/>
                </a:cubicBezTo>
                <a:cubicBezTo>
                  <a:pt x="1115" y="2454"/>
                  <a:pt x="450" y="1290"/>
                  <a:pt x="261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20"/>
          <p:cNvSpPr/>
          <p:nvPr/>
        </p:nvSpPr>
        <p:spPr>
          <a:xfrm>
            <a:off x="1907679" y="4498393"/>
            <a:ext cx="309379" cy="460953"/>
          </a:xfrm>
          <a:custGeom>
            <a:rect b="b" l="l" r="r" t="t"/>
            <a:pathLst>
              <a:path extrusionOk="0" h="10018" w="6430">
                <a:moveTo>
                  <a:pt x="6430" y="0"/>
                </a:moveTo>
                <a:lnTo>
                  <a:pt x="6430" y="0"/>
                </a:lnTo>
                <a:cubicBezTo>
                  <a:pt x="3947" y="912"/>
                  <a:pt x="1920" y="2983"/>
                  <a:pt x="1057" y="5480"/>
                </a:cubicBezTo>
                <a:cubicBezTo>
                  <a:pt x="813" y="6178"/>
                  <a:pt x="661" y="6904"/>
                  <a:pt x="507" y="7630"/>
                </a:cubicBezTo>
                <a:cubicBezTo>
                  <a:pt x="338" y="8424"/>
                  <a:pt x="170" y="9222"/>
                  <a:pt x="1" y="10017"/>
                </a:cubicBezTo>
                <a:lnTo>
                  <a:pt x="214" y="9831"/>
                </a:lnTo>
                <a:cubicBezTo>
                  <a:pt x="3712" y="7825"/>
                  <a:pt x="6117" y="4021"/>
                  <a:pt x="6430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20"/>
          <p:cNvSpPr/>
          <p:nvPr/>
        </p:nvSpPr>
        <p:spPr>
          <a:xfrm>
            <a:off x="1805249" y="4338691"/>
            <a:ext cx="232444" cy="192884"/>
          </a:xfrm>
          <a:custGeom>
            <a:rect b="b" l="l" r="r" t="t"/>
            <a:pathLst>
              <a:path extrusionOk="0" h="4192" w="4831">
                <a:moveTo>
                  <a:pt x="1968" y="1"/>
                </a:moveTo>
                <a:cubicBezTo>
                  <a:pt x="1359" y="544"/>
                  <a:pt x="1063" y="1415"/>
                  <a:pt x="1211" y="2220"/>
                </a:cubicBezTo>
                <a:cubicBezTo>
                  <a:pt x="843" y="1941"/>
                  <a:pt x="434" y="1717"/>
                  <a:pt x="1" y="1563"/>
                </a:cubicBezTo>
                <a:lnTo>
                  <a:pt x="1" y="1563"/>
                </a:lnTo>
                <a:cubicBezTo>
                  <a:pt x="26" y="2813"/>
                  <a:pt x="1126" y="3931"/>
                  <a:pt x="2362" y="4037"/>
                </a:cubicBezTo>
                <a:lnTo>
                  <a:pt x="2362" y="4037"/>
                </a:lnTo>
                <a:cubicBezTo>
                  <a:pt x="2516" y="4149"/>
                  <a:pt x="2703" y="4191"/>
                  <a:pt x="2898" y="4191"/>
                </a:cubicBezTo>
                <a:cubicBezTo>
                  <a:pt x="3110" y="4191"/>
                  <a:pt x="3332" y="4141"/>
                  <a:pt x="3533" y="4077"/>
                </a:cubicBezTo>
                <a:cubicBezTo>
                  <a:pt x="3811" y="3990"/>
                  <a:pt x="4090" y="3881"/>
                  <a:pt x="4307" y="3688"/>
                </a:cubicBezTo>
                <a:cubicBezTo>
                  <a:pt x="4675" y="3368"/>
                  <a:pt x="4830" y="2860"/>
                  <a:pt x="4826" y="2371"/>
                </a:cubicBezTo>
                <a:cubicBezTo>
                  <a:pt x="4819" y="1885"/>
                  <a:pt x="4678" y="1411"/>
                  <a:pt x="4534" y="947"/>
                </a:cubicBezTo>
                <a:cubicBezTo>
                  <a:pt x="4461" y="922"/>
                  <a:pt x="4390" y="911"/>
                  <a:pt x="4320" y="911"/>
                </a:cubicBezTo>
                <a:cubicBezTo>
                  <a:pt x="3850" y="911"/>
                  <a:pt x="3447" y="1423"/>
                  <a:pt x="3192" y="1872"/>
                </a:cubicBezTo>
                <a:cubicBezTo>
                  <a:pt x="3092" y="1109"/>
                  <a:pt x="2628" y="399"/>
                  <a:pt x="1968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1"/>
          <p:cNvSpPr txBox="1"/>
          <p:nvPr>
            <p:ph idx="4294967295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Arquitetura de Solução</a:t>
            </a:r>
            <a:endParaRPr/>
          </a:p>
        </p:txBody>
      </p:sp>
      <p:pic>
        <p:nvPicPr>
          <p:cNvPr id="1850" name="Google Shape;18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13" y="130125"/>
            <a:ext cx="6497773" cy="488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1852" name="Google Shape;1852;p21"/>
          <p:cNvGrpSpPr/>
          <p:nvPr/>
        </p:nvGrpSpPr>
        <p:grpSpPr>
          <a:xfrm>
            <a:off x="7111600" y="2666951"/>
            <a:ext cx="955768" cy="2346402"/>
            <a:chOff x="6259750" y="2087876"/>
            <a:chExt cx="955768" cy="2346402"/>
          </a:xfrm>
        </p:grpSpPr>
        <p:sp>
          <p:nvSpPr>
            <p:cNvPr id="1853" name="Google Shape;1853;p21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4" name="Google Shape;1874;p22"/>
          <p:cNvSpPr txBox="1"/>
          <p:nvPr/>
        </p:nvSpPr>
        <p:spPr>
          <a:xfrm>
            <a:off x="0" y="0"/>
            <a:ext cx="91440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Product Backlog</a:t>
            </a:r>
            <a:endParaRPr/>
          </a:p>
        </p:txBody>
      </p:sp>
      <p:pic>
        <p:nvPicPr>
          <p:cNvPr id="1875" name="Google Shape;18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38" y="1201137"/>
            <a:ext cx="8500726" cy="274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81" name="Google Shape;18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88" y="853325"/>
            <a:ext cx="8736425" cy="320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rdening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